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6"/>
  </p:notesMasterIdLst>
  <p:sldIdLst>
    <p:sldId id="258" r:id="rId3"/>
    <p:sldId id="262" r:id="rId4"/>
    <p:sldId id="263" r:id="rId5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295"/>
    <a:srgbClr val="E4007E"/>
    <a:srgbClr val="F0847D"/>
    <a:srgbClr val="A889C0"/>
    <a:srgbClr val="C0AFD4"/>
    <a:srgbClr val="016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06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832" y="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050C0-50E7-C545-A433-7F2DB43E69DA}" type="datetimeFigureOut">
              <a:rPr lang="fr-FR" smtClean="0"/>
              <a:t>31/10/2023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DA468-5889-E647-9252-0F14588E0F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935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6DA468-5889-E647-9252-0F14588E0FA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838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3261" y="3534722"/>
            <a:ext cx="8710081" cy="110251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800">
                <a:solidFill>
                  <a:srgbClr val="002060"/>
                </a:solidFill>
                <a:latin typeface="Barlow" pitchFamily="2" charset="77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53262" y="4779146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2060"/>
                </a:solidFill>
                <a:latin typeface="Barlow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4" name="Espace réservé du texte 2">
            <a:extLst>
              <a:ext uri="{FF2B5EF4-FFF2-40B4-BE49-F238E27FC236}">
                <a16:creationId xmlns:a16="http://schemas.microsoft.com/office/drawing/2014/main" id="{B8CC98D1-CCE4-ADF5-1DB1-8020B2AB7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25404" y="4779146"/>
            <a:ext cx="6875418" cy="36435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002060"/>
                </a:solidFill>
                <a:latin typeface="Barlow" pitchFamily="2" charset="77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311949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DB87D1-8E19-FB48-9287-AEDEAFBF1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22B152-F5A6-8341-901E-5301E702B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479C5C-CF5D-2E4F-9644-D3460C451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65F3F-6DF2-0B49-8566-E66EF29561C0}" type="datetimeFigureOut">
              <a:rPr lang="fr-FR" smtClean="0"/>
              <a:t>31/10/2023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CB245D-AE3C-2140-B508-6EBFCBCA5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8EC7D6-545A-944A-BB0F-F9314D9B1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D0604-88F2-5F4F-ADAB-153DBCC78D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517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79AB4E-1F13-6640-85A6-EA8AC4537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8357150" cy="2139950"/>
          </a:xfrm>
        </p:spPr>
        <p:txBody>
          <a:bodyPr anchor="b"/>
          <a:lstStyle>
            <a:lvl1pPr>
              <a:defRPr sz="6000">
                <a:latin typeface="Barlow" pitchFamily="2" charset="77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24CFD1D-9E33-7840-953A-C227DDBDC9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835715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Barlow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DDC1D7-A81F-5C40-8024-4FE08BCC0A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495006"/>
            <a:ext cx="2180126" cy="274637"/>
          </a:xfrm>
        </p:spPr>
        <p:txBody>
          <a:bodyPr/>
          <a:lstStyle>
            <a:lvl1pPr>
              <a:defRPr>
                <a:latin typeface="Barlow" pitchFamily="2" charset="77"/>
              </a:defRPr>
            </a:lvl1pPr>
          </a:lstStyle>
          <a:p>
            <a:fld id="{78A65F3F-6DF2-0B49-8566-E66EF29561C0}" type="datetimeFigureOut">
              <a:rPr lang="fr-FR" smtClean="0"/>
              <a:pPr/>
              <a:t>31/10/2023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BA7958-2897-E14C-B856-3D8738483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49" y="4495006"/>
            <a:ext cx="3270189" cy="274637"/>
          </a:xfrm>
        </p:spPr>
        <p:txBody>
          <a:bodyPr/>
          <a:lstStyle>
            <a:lvl1pPr>
              <a:defRPr>
                <a:latin typeface="Barlow" pitchFamily="2" charset="77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7A4282-8448-5C47-A18C-BA1B35F64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495006"/>
            <a:ext cx="2180126" cy="274637"/>
          </a:xfrm>
        </p:spPr>
        <p:txBody>
          <a:bodyPr/>
          <a:lstStyle>
            <a:lvl1pPr>
              <a:defRPr>
                <a:latin typeface="Barlow" pitchFamily="2" charset="77"/>
              </a:defRPr>
            </a:lvl1pPr>
          </a:lstStyle>
          <a:p>
            <a:fld id="{5DCD0604-88F2-5F4F-ADAB-153DBCC78DD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8214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95FB40-306A-8149-82AC-D945732CF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Barlow" pitchFamily="2" charset="77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F3C13D-1C6F-424A-ADBC-508EEB2BCF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>
            <a:lvl1pPr>
              <a:defRPr>
                <a:latin typeface="Barlow" pitchFamily="2" charset="77"/>
              </a:defRPr>
            </a:lvl1pPr>
            <a:lvl2pPr>
              <a:defRPr>
                <a:latin typeface="Barlow" pitchFamily="2" charset="77"/>
              </a:defRPr>
            </a:lvl2pPr>
            <a:lvl3pPr>
              <a:defRPr>
                <a:latin typeface="Barlow" pitchFamily="2" charset="77"/>
              </a:defRPr>
            </a:lvl3pPr>
            <a:lvl4pPr>
              <a:defRPr>
                <a:latin typeface="Barlow" pitchFamily="2" charset="77"/>
              </a:defRPr>
            </a:lvl4pPr>
            <a:lvl5pPr>
              <a:defRPr>
                <a:latin typeface="Barlow" pitchFamily="2" charset="77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68562DD-3E4C-DD43-90DA-F4E6EB0F7D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>
            <a:lvl1pPr>
              <a:defRPr>
                <a:latin typeface="Barlow" pitchFamily="2" charset="77"/>
              </a:defRPr>
            </a:lvl1pPr>
            <a:lvl2pPr>
              <a:defRPr>
                <a:latin typeface="Barlow" pitchFamily="2" charset="77"/>
              </a:defRPr>
            </a:lvl2pPr>
            <a:lvl3pPr>
              <a:defRPr>
                <a:latin typeface="Barlow" pitchFamily="2" charset="77"/>
              </a:defRPr>
            </a:lvl3pPr>
            <a:lvl4pPr>
              <a:defRPr>
                <a:latin typeface="Barlow" pitchFamily="2" charset="77"/>
              </a:defRPr>
            </a:lvl4pPr>
            <a:lvl5pPr>
              <a:defRPr>
                <a:latin typeface="Barlow" pitchFamily="2" charset="77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0D174C8-806B-C546-89E1-39EF461A9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Barlow" pitchFamily="2" charset="77"/>
              </a:defRPr>
            </a:lvl1pPr>
          </a:lstStyle>
          <a:p>
            <a:fld id="{78A65F3F-6DF2-0B49-8566-E66EF29561C0}" type="datetimeFigureOut">
              <a:rPr lang="fr-FR" smtClean="0"/>
              <a:pPr/>
              <a:t>31/10/2023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A1B1152-8E5E-574E-8ED6-D6225DB78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Barlow" pitchFamily="2" charset="77"/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2076B7A-20E5-8B4B-86B7-1E32EE1EA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Barlow" pitchFamily="2" charset="77"/>
              </a:defRPr>
            </a:lvl1pPr>
          </a:lstStyle>
          <a:p>
            <a:fld id="{5DCD0604-88F2-5F4F-ADAB-153DBCC78DD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1991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E782A0-A598-5949-9164-25CA00433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7D2FABB-1EF0-2445-BD7A-F69E5F788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0399871-D3E3-4C40-B480-C47EB9712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48C2AA1-AA38-9540-9718-2D7097D977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C00CA69-1977-0940-9390-A9979F5DB4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9973028-088C-CE4C-8CB2-922920488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65F3F-6DF2-0B49-8566-E66EF29561C0}" type="datetimeFigureOut">
              <a:rPr lang="fr-FR" smtClean="0"/>
              <a:t>31/10/2023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D107232-5028-4444-9C09-F57A604EB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928050B-2D4F-074F-A2D1-9324C445D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D0604-88F2-5F4F-ADAB-153DBCC78D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5050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97EF60-72ED-6F4A-AC4B-CE74AB562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Barlow" pitchFamily="2" charset="77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38142BA-E6C3-3741-97B0-FCB2BE076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65F3F-6DF2-0B49-8566-E66EF29561C0}" type="datetimeFigureOut">
              <a:rPr lang="fr-FR" smtClean="0"/>
              <a:t>31/10/2023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849AFEF-D16F-CF42-BFD4-E5FF8EDE8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3DAF5AC-C0C5-914E-96C1-8EBB096CB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D0604-88F2-5F4F-ADAB-153DBCC78D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6299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4800FDF-57B2-2F4A-9B21-75ACF8853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65F3F-6DF2-0B49-8566-E66EF29561C0}" type="datetimeFigureOut">
              <a:rPr lang="fr-FR" smtClean="0"/>
              <a:t>31/10/2023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0F3E7D5-D376-A149-BAA1-FD3454CCC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2F6A3DB-FFE9-A64E-BED6-978067133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D0604-88F2-5F4F-ADAB-153DBCC78D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858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4500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Hansom FY" panose="02000506040000020004" pitchFamily="2" charset="77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Hansom FY" panose="02000506040000020004" pitchFamily="2" charset="77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Hansom FY" panose="02000506040000020004" pitchFamily="2" charset="77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bg1"/>
          </a:solidFill>
          <a:latin typeface="Hansom FY" panose="02000506040000020004" pitchFamily="2" charset="77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bg1"/>
          </a:solidFill>
          <a:latin typeface="Hansom FY" panose="02000506040000020004" pitchFamily="2" charset="77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bg1"/>
          </a:solidFill>
          <a:latin typeface="Hansom FY" panose="02000506040000020004" pitchFamily="2" charset="77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2FC75D6-DBF3-B54B-8C14-37E9361C4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8F5D383-B72A-3A44-B209-6C70319CF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8D36E6-A542-B349-B457-081DCA5B17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495006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2060"/>
                </a:solidFill>
                <a:latin typeface="Barlow" pitchFamily="2" charset="77"/>
              </a:defRPr>
            </a:lvl1pPr>
          </a:lstStyle>
          <a:p>
            <a:fld id="{78A65F3F-6DF2-0B49-8566-E66EF29561C0}" type="datetimeFigureOut">
              <a:rPr lang="fr-FR" smtClean="0"/>
              <a:pPr/>
              <a:t>31/10/2023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3A4E32-5E91-0142-B25C-17542D2E61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495006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2060"/>
                </a:solidFill>
                <a:latin typeface="Barlow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C6E434-9C25-F84D-9FDE-99BEDBBFE5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495006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2060"/>
                </a:solidFill>
                <a:latin typeface="Barlow" pitchFamily="2" charset="77"/>
              </a:defRPr>
            </a:lvl1pPr>
          </a:lstStyle>
          <a:p>
            <a:fld id="{5DCD0604-88F2-5F4F-ADAB-153DBCC78DD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302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002060"/>
          </a:solidFill>
          <a:latin typeface="Hansom FY" panose="02000506040000020004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Barlow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Barlow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Barlow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2060"/>
          </a:solidFill>
          <a:latin typeface="Barlow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2060"/>
          </a:solidFill>
          <a:latin typeface="Barlow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6467CD-EF16-1F4D-9E00-4F62653EFD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5000" dirty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1025705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2BEA28-EAA7-F971-69BD-FF70E3E4D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/>
              <a:t>Titre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3494C59-5CDD-967A-1081-43EBC6FE3C7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61CD892F-983E-16ED-0FF2-407C22D9DF9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393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09BE04F6-0832-D3A7-8CDF-4C78D0F1F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87721DB-4465-2F6B-485A-8E49A39FF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42535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3</Words>
  <Application>Microsoft Macintosh PowerPoint</Application>
  <PresentationFormat>Affichage à l'écran (16:9)</PresentationFormat>
  <Paragraphs>3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Barlow</vt:lpstr>
      <vt:lpstr>Calibri</vt:lpstr>
      <vt:lpstr>Hansom FY</vt:lpstr>
      <vt:lpstr>Thème Office</vt:lpstr>
      <vt:lpstr>Conception personnalisée</vt:lpstr>
      <vt:lpstr>Titre</vt:lpstr>
      <vt:lpstr>Titre</vt:lpstr>
      <vt:lpstr>Présentation PowerPoint</vt:lpstr>
    </vt:vector>
  </TitlesOfParts>
  <Company>#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Arnaud  Saunier</dc:creator>
  <cp:lastModifiedBy>Sabine Di Benedetto</cp:lastModifiedBy>
  <cp:revision>25</cp:revision>
  <dcterms:created xsi:type="dcterms:W3CDTF">2019-06-17T08:40:02Z</dcterms:created>
  <dcterms:modified xsi:type="dcterms:W3CDTF">2023-10-31T13:37:48Z</dcterms:modified>
</cp:coreProperties>
</file>