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94"/>
  </p:normalViewPr>
  <p:slideViewPr>
    <p:cSldViewPr snapToGrid="0">
      <p:cViewPr>
        <p:scale>
          <a:sx n="80" d="100"/>
          <a:sy n="80" d="100"/>
        </p:scale>
        <p:origin x="2088" y="1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3DBD70B1-24EF-ABDE-C46E-0DB64A969C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sposition personnalisé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apture d’écran, bleu, bleu vert, Azure&#10;&#10;Description générée automatiquement">
            <a:extLst>
              <a:ext uri="{FF2B5EF4-FFF2-40B4-BE49-F238E27FC236}">
                <a16:creationId xmlns:a16="http://schemas.microsoft.com/office/drawing/2014/main" id="{CF630769-4379-E0FE-F7B9-3DD5EDCC8A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xfrm>
            <a:off x="3759300" y="1"/>
            <a:ext cx="5371691" cy="10549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xfrm>
            <a:off x="1" y="1065453"/>
            <a:ext cx="9144001" cy="4078046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 sz="1700">
                <a:latin typeface="Quicksand Regular"/>
                <a:ea typeface="Quicksand Regular"/>
                <a:cs typeface="Quicksand Regular"/>
                <a:sym typeface="Quicksand Regular"/>
              </a:defRPr>
            </a:lvl1pPr>
            <a:lvl2pPr marL="630691" indent="-173491">
              <a:spcBef>
                <a:spcPts val="400"/>
              </a:spcBef>
              <a:defRPr sz="1700">
                <a:latin typeface="Quicksand Regular"/>
                <a:ea typeface="Quicksand Regular"/>
                <a:cs typeface="Quicksand Regular"/>
                <a:sym typeface="Quicksand Regular"/>
              </a:defRPr>
            </a:lvl2pPr>
            <a:lvl3pPr marL="1076325" indent="-161925">
              <a:spcBef>
                <a:spcPts val="400"/>
              </a:spcBef>
              <a:defRPr sz="1700">
                <a:latin typeface="Quicksand Regular"/>
                <a:ea typeface="Quicksand Regular"/>
                <a:cs typeface="Quicksand Regular"/>
                <a:sym typeface="Quicksand Regular"/>
              </a:defRPr>
            </a:lvl3pPr>
            <a:lvl4pPr marL="1565910" indent="-194310">
              <a:spcBef>
                <a:spcPts val="400"/>
              </a:spcBef>
              <a:defRPr sz="1700">
                <a:latin typeface="Quicksand Regular"/>
                <a:ea typeface="Quicksand Regular"/>
                <a:cs typeface="Quicksand Regular"/>
                <a:sym typeface="Quicksand Regular"/>
              </a:defRPr>
            </a:lvl4pPr>
            <a:lvl5pPr marL="2023110" indent="-194310">
              <a:spcBef>
                <a:spcPts val="400"/>
              </a:spcBef>
              <a:defRPr sz="1700">
                <a:latin typeface="Quicksand Regular"/>
                <a:ea typeface="Quicksand Regular"/>
                <a:cs typeface="Quicksand Regular"/>
                <a:sym typeface="Quicksand Regular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CFF9E152-DA2E-ECB4-88F8-8902D0F5D1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274687" y="1756802"/>
            <a:ext cx="8594626" cy="209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274687" y="3844204"/>
            <a:ext cx="8594626" cy="105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4A0D2"/>
          </a:solidFill>
          <a:uFillTx/>
          <a:latin typeface="Quicksand Bold"/>
          <a:ea typeface="Quicksand Bold"/>
          <a:cs typeface="Quicksand Bold"/>
          <a:sym typeface="Quicksand Bold"/>
        </a:defRPr>
      </a:lvl1pPr>
      <a:lvl2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4A0D2"/>
          </a:solidFill>
          <a:uFillTx/>
          <a:latin typeface="Quicksand Bold"/>
          <a:ea typeface="Quicksand Bold"/>
          <a:cs typeface="Quicksand Bold"/>
          <a:sym typeface="Quicksand Bold"/>
        </a:defRPr>
      </a:lvl2pPr>
      <a:lvl3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4A0D2"/>
          </a:solidFill>
          <a:uFillTx/>
          <a:latin typeface="Quicksand Bold"/>
          <a:ea typeface="Quicksand Bold"/>
          <a:cs typeface="Quicksand Bold"/>
          <a:sym typeface="Quicksand Bold"/>
        </a:defRPr>
      </a:lvl3pPr>
      <a:lvl4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4A0D2"/>
          </a:solidFill>
          <a:uFillTx/>
          <a:latin typeface="Quicksand Bold"/>
          <a:ea typeface="Quicksand Bold"/>
          <a:cs typeface="Quicksand Bold"/>
          <a:sym typeface="Quicksand Bold"/>
        </a:defRPr>
      </a:lvl4pPr>
      <a:lvl5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4A0D2"/>
          </a:solidFill>
          <a:uFillTx/>
          <a:latin typeface="Quicksand Bold"/>
          <a:ea typeface="Quicksand Bold"/>
          <a:cs typeface="Quicksand Bold"/>
          <a:sym typeface="Quicksand Bold"/>
        </a:defRPr>
      </a:lvl5pPr>
      <a:lvl6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4A0D2"/>
          </a:solidFill>
          <a:uFillTx/>
          <a:latin typeface="Quicksand Bold"/>
          <a:ea typeface="Quicksand Bold"/>
          <a:cs typeface="Quicksand Bold"/>
          <a:sym typeface="Quicksand Bold"/>
        </a:defRPr>
      </a:lvl6pPr>
      <a:lvl7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4A0D2"/>
          </a:solidFill>
          <a:uFillTx/>
          <a:latin typeface="Quicksand Bold"/>
          <a:ea typeface="Quicksand Bold"/>
          <a:cs typeface="Quicksand Bold"/>
          <a:sym typeface="Quicksand Bold"/>
        </a:defRPr>
      </a:lvl7pPr>
      <a:lvl8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4A0D2"/>
          </a:solidFill>
          <a:uFillTx/>
          <a:latin typeface="Quicksand Bold"/>
          <a:ea typeface="Quicksand Bold"/>
          <a:cs typeface="Quicksand Bold"/>
          <a:sym typeface="Quicksand Bold"/>
        </a:defRPr>
      </a:lvl8pPr>
      <a:lvl9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4A0D2"/>
          </a:solidFill>
          <a:uFillTx/>
          <a:latin typeface="Quicksand Bold"/>
          <a:ea typeface="Quicksand Bold"/>
          <a:cs typeface="Quicksand Bold"/>
          <a:sym typeface="Quicksand Bold"/>
        </a:defRPr>
      </a:lvl9pPr>
    </p:titleStyle>
    <p:bodyStyle>
      <a:lvl1pPr marL="0" marR="0" indent="0" algn="ctr" defTabSz="45720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20485" marR="0" indent="-163285" algn="ctr" defTabSz="45720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–"/>
        <a:tabLst/>
        <a:defRPr sz="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66800" marR="0" indent="-152400" algn="ctr" defTabSz="45720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554480" marR="0" indent="-182880" algn="ctr" defTabSz="45720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–"/>
        <a:tabLst/>
        <a:defRPr sz="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11679" marR="0" indent="-182879" algn="ctr" defTabSz="45720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468879" marR="0" indent="-182879" algn="ctr" defTabSz="45720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26079" marR="0" indent="-182879" algn="ctr" defTabSz="45720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383279" marR="0" indent="-182879" algn="ctr" defTabSz="45720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840479" marR="0" indent="-182879" algn="ctr" defTabSz="45720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Espace réservé du contenu 1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 txBox="1">
            <a:spLocks noGrp="1"/>
          </p:cNvSpPr>
          <p:nvPr>
            <p:ph type="title"/>
          </p:nvPr>
        </p:nvSpPr>
        <p:spPr>
          <a:xfrm>
            <a:off x="3782715" y="1"/>
            <a:ext cx="5348276" cy="1062231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5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1" y="1066693"/>
            <a:ext cx="9144001" cy="4076806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Conception personnalisée">
  <a:themeElements>
    <a:clrScheme name="Conception personnalisé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onception personnalisé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onception personnalisé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Conception personnalisé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onception personnalisé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onception personnalisé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Affichage à l'écran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Calibri</vt:lpstr>
      <vt:lpstr>Quicksand Bold</vt:lpstr>
      <vt:lpstr>Quicksand Regular</vt:lpstr>
      <vt:lpstr>Conception personnalisée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Hugo Fadet</cp:lastModifiedBy>
  <cp:revision>1</cp:revision>
  <dcterms:modified xsi:type="dcterms:W3CDTF">2024-03-06T16:32:47Z</dcterms:modified>
</cp:coreProperties>
</file>