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0D1"/>
    <a:srgbClr val="242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5BDAA8-448F-CC49-B392-FC59E83C01FD}" v="15" dt="2025-02-18T09:07:14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7"/>
    <p:restoredTop sz="94694"/>
  </p:normalViewPr>
  <p:slideViewPr>
    <p:cSldViewPr snapToGrid="0">
      <p:cViewPr varScale="1">
        <p:scale>
          <a:sx n="117" d="100"/>
          <a:sy n="117" d="100"/>
        </p:scale>
        <p:origin x="1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tte Combier" userId="5158f06a-5965-4b85-8c59-6469f5ef41bc" providerId="ADAL" clId="{675BDAA8-448F-CC49-B392-FC59E83C01FD}"/>
    <pc:docChg chg="modMainMaster">
      <pc:chgData name="Juliette Combier" userId="5158f06a-5965-4b85-8c59-6469f5ef41bc" providerId="ADAL" clId="{675BDAA8-448F-CC49-B392-FC59E83C01FD}" dt="2025-02-18T09:07:14.274" v="11"/>
      <pc:docMkLst>
        <pc:docMk/>
      </pc:docMkLst>
      <pc:sldMasterChg chg="setBg modSldLayout">
        <pc:chgData name="Juliette Combier" userId="5158f06a-5965-4b85-8c59-6469f5ef41bc" providerId="ADAL" clId="{675BDAA8-448F-CC49-B392-FC59E83C01FD}" dt="2025-02-18T09:07:14.274" v="11"/>
        <pc:sldMasterMkLst>
          <pc:docMk/>
          <pc:sldMasterMk cId="3566811834" sldId="2147483648"/>
        </pc:sldMasterMkLst>
        <pc:sldLayoutChg chg="setBg">
          <pc:chgData name="Juliette Combier" userId="5158f06a-5965-4b85-8c59-6469f5ef41bc" providerId="ADAL" clId="{675BDAA8-448F-CC49-B392-FC59E83C01FD}" dt="2025-02-18T09:07:14.274" v="11"/>
          <pc:sldLayoutMkLst>
            <pc:docMk/>
            <pc:sldMasterMk cId="3566811834" sldId="2147483648"/>
            <pc:sldLayoutMk cId="1579920376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74A0AE-604C-5E93-BBE3-10AC69416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72832" y="1704823"/>
            <a:ext cx="6816177" cy="2781259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A4038F-0B87-DE8C-7452-5DF219C6E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8" y="5153176"/>
            <a:ext cx="8156462" cy="1410341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57992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D8E086-E0B0-BEE5-95BF-34C8F2E62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E9BFA1-2887-AD44-0F92-69159F02F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1977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BFA2DD-2108-C46D-E817-0B35105C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68EB67-DAD6-5054-2619-6176834E7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5341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DE092F-C81E-F3B1-031C-69162D15A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60709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2097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CF79C0-1FCB-6CF3-7514-FEFA9C1E4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8684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4DCAF23-DBDD-6E16-1B45-1707893D3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4066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005DC8-5D81-8184-99C3-25D756C6A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269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0989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8DCE13-94E3-C4D7-CB1B-20DFBF529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06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6C6471-CF34-4EC6-CCBF-163B77A15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890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6681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0A0D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42B5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42B5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42B5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B5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B5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39E30-0540-30E8-0D3F-3499A307B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C2744C-25E7-94F2-4DF5-3419C84A4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63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37DF46-6338-55DE-3857-AB1EF01E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E8C09C-7E19-1054-9AFB-FE98AD89F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10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4F077D-BBF3-11A0-D668-3D8388DEA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544F12-701C-FD4D-E448-4F84A0259F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AFF169-F2F0-8254-D91F-2512499E51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1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3E7A02-100B-E0B2-578A-F5190895B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9554278-0D32-E219-5641-E5FE5CE4FF43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C33C7F-61C6-BEFB-DC92-147C14421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88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e2f7bb-c9b2-4e0e-a86d-0f19da7e4936">YFD3JESRWWD5-620435128-785249</_dlc_DocId>
    <TaxCatchAll xmlns="06e2f7bb-c9b2-4e0e-a86d-0f19da7e4936" xsi:nil="true"/>
    <lcf76f155ced4ddcb4097134ff3c332f xmlns="9b373ee6-7c28-4043-ad0b-3e3378acf4cf">
      <Terms xmlns="http://schemas.microsoft.com/office/infopath/2007/PartnerControls"/>
    </lcf76f155ced4ddcb4097134ff3c332f>
    <_dlc_DocIdUrl xmlns="06e2f7bb-c9b2-4e0e-a86d-0f19da7e4936">
      <Url>https://idpegasesas.sharepoint.com/sites/ComnCoEvents/_layouts/15/DocIdRedir.aspx?ID=YFD3JESRWWD5-620435128-785249</Url>
      <Description>YFD3JESRWWD5-620435128-785249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B8FA07240F294CBC17A04605CBD404" ma:contentTypeVersion="13" ma:contentTypeDescription="Crée un document." ma:contentTypeScope="" ma:versionID="e28e7e09342b3dc598e9cd3a54b5e002">
  <xsd:schema xmlns:xsd="http://www.w3.org/2001/XMLSchema" xmlns:xs="http://www.w3.org/2001/XMLSchema" xmlns:p="http://schemas.microsoft.com/office/2006/metadata/properties" xmlns:ns2="06e2f7bb-c9b2-4e0e-a86d-0f19da7e4936" xmlns:ns3="9b373ee6-7c28-4043-ad0b-3e3378acf4cf" targetNamespace="http://schemas.microsoft.com/office/2006/metadata/properties" ma:root="true" ma:fieldsID="262466e005abe9f26d3f50062bdc7860" ns2:_="" ns3:_="">
    <xsd:import namespace="06e2f7bb-c9b2-4e0e-a86d-0f19da7e4936"/>
    <xsd:import namespace="9b373ee6-7c28-4043-ad0b-3e3378acf4c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2f7bb-c9b2-4e0e-a86d-0f19da7e493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0" nillable="true" ma:displayName="Taxonomy Catch All Column" ma:hidden="true" ma:list="{0b2f8796-86f1-410a-a0f8-a44cff0d1550}" ma:internalName="TaxCatchAll" ma:showField="CatchAllData" ma:web="06e2f7bb-c9b2-4e0e-a86d-0f19da7e49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373ee6-7c28-4043-ad0b-3e3378acf4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8b40812-e03f-4107-9333-f49d2ff583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71F535-066C-455C-AEBA-35FA24108D7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1701281-276F-4124-8070-B889A67FD1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7636B2-4769-435B-88AB-3EFC54ADBA8E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9b373ee6-7c28-4043-ad0b-3e3378acf4cf"/>
    <ds:schemaRef ds:uri="06e2f7bb-c9b2-4e0e-a86d-0f19da7e4936"/>
  </ds:schemaRefs>
</ds:datastoreItem>
</file>

<file path=customXml/itemProps4.xml><?xml version="1.0" encoding="utf-8"?>
<ds:datastoreItem xmlns:ds="http://schemas.openxmlformats.org/officeDocument/2006/customXml" ds:itemID="{12D0CEA6-7B3E-4BD2-95A2-88CE6BA60F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e2f7bb-c9b2-4e0e-a86d-0f19da7e4936"/>
    <ds:schemaRef ds:uri="9b373ee6-7c28-4043-ad0b-3e3378acf4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Juliette Combier</dc:creator>
  <cp:lastModifiedBy>Juliette Combier</cp:lastModifiedBy>
  <cp:revision>1</cp:revision>
  <dcterms:created xsi:type="dcterms:W3CDTF">2025-02-17T13:55:56Z</dcterms:created>
  <dcterms:modified xsi:type="dcterms:W3CDTF">2025-02-18T09:07:19Z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e27f7c51-485f-4106-970c-e7a309d992ce</vt:lpwstr>
  </property>
  <property fmtid="{D5CDD505-2E9C-101B-9397-08002B2CF9AE}" pid="3" name="ContentTypeId">
    <vt:lpwstr>0x0101007EB8FA07240F294CBC17A04605CBD404</vt:lpwstr>
  </property>
  <property fmtid="{D5CDD505-2E9C-101B-9397-08002B2CF9AE}" pid="4" name="MediaServiceImageTags">
    <vt:lpwstr/>
  </property>
</Properties>
</file>