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sldIdLst>
    <p:sldId id="256" r:id="rId6"/>
    <p:sldId id="257" r:id="rId7"/>
    <p:sldId id="258" r:id="rId8"/>
    <p:sldId id="259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A0D1"/>
    <a:srgbClr val="242B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5BDAA8-448F-CC49-B392-FC59E83C01FD}" v="15" dt="2025-02-18T09:07:14.2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37"/>
    <p:restoredTop sz="94694"/>
  </p:normalViewPr>
  <p:slideViewPr>
    <p:cSldViewPr snapToGrid="0">
      <p:cViewPr varScale="1">
        <p:scale>
          <a:sx n="117" d="100"/>
          <a:sy n="117" d="100"/>
        </p:scale>
        <p:origin x="19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iette Combier" userId="5158f06a-5965-4b85-8c59-6469f5ef41bc" providerId="ADAL" clId="{675BDAA8-448F-CC49-B392-FC59E83C01FD}"/>
    <pc:docChg chg="modMainMaster">
      <pc:chgData name="Juliette Combier" userId="5158f06a-5965-4b85-8c59-6469f5ef41bc" providerId="ADAL" clId="{675BDAA8-448F-CC49-B392-FC59E83C01FD}" dt="2025-02-18T09:07:14.274" v="11"/>
      <pc:docMkLst>
        <pc:docMk/>
      </pc:docMkLst>
      <pc:sldMasterChg chg="setBg modSldLayout">
        <pc:chgData name="Juliette Combier" userId="5158f06a-5965-4b85-8c59-6469f5ef41bc" providerId="ADAL" clId="{675BDAA8-448F-CC49-B392-FC59E83C01FD}" dt="2025-02-18T09:07:14.274" v="11"/>
        <pc:sldMasterMkLst>
          <pc:docMk/>
          <pc:sldMasterMk cId="3566811834" sldId="2147483648"/>
        </pc:sldMasterMkLst>
        <pc:sldLayoutChg chg="setBg">
          <pc:chgData name="Juliette Combier" userId="5158f06a-5965-4b85-8c59-6469f5ef41bc" providerId="ADAL" clId="{675BDAA8-448F-CC49-B392-FC59E83C01FD}" dt="2025-02-18T09:07:14.274" v="11"/>
          <pc:sldLayoutMkLst>
            <pc:docMk/>
            <pc:sldMasterMk cId="3566811834" sldId="2147483648"/>
            <pc:sldLayoutMk cId="1579920376" sldId="214748364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74A0AE-604C-5E93-BBE3-10AC6941683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72832" y="1704823"/>
            <a:ext cx="6816177" cy="2781259"/>
          </a:xfrm>
        </p:spPr>
        <p:txBody>
          <a:bodyPr anchor="b"/>
          <a:lstStyle>
            <a:lvl1pPr algn="r">
              <a:defRPr sz="60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1A4038F-0B87-DE8C-7452-5DF219C6E8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2548" y="5153176"/>
            <a:ext cx="8156462" cy="1410341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1579920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D8E086-E0B0-BEE5-95BF-34C8F2E62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6E9BFA1-2887-AD44-0F92-69159F02F9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019773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BFA2DD-2108-C46D-E817-0B35105CF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868EB67-DAD6-5054-2619-6176834E7A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65341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0DE092F-C81E-F3B1-031C-69162D15A8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60709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520978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CF79C0-1FCB-6CF3-7514-FEFA9C1E4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18684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4DCAF23-DBDD-6E16-1B45-1707893D39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4066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8005DC8-5D81-8184-99C3-25D756C6A6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802698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80989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28DCE13-94E3-C4D7-CB1B-20DFBF529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067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D6C6471-CF34-4EC6-CCBF-163B77A158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28908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566811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7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10A0D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242B53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242B53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242B53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42B53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42B53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A39E30-0540-30E8-0D3F-3499A307B6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FC2744C-25E7-94F2-4DF5-3419C84A40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5630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37DF46-6338-55DE-3857-AB1EF01E9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BE8C09C-7E19-1054-9AFB-FE98AD89F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5109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4F077D-BBF3-11A0-D668-3D8388DEA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3544F12-701C-FD4D-E448-4F84A0259F2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7AFF169-F2F0-8254-D91F-2512499E51D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516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3E7A02-100B-E0B2-578A-F5190895B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9554278-0D32-E219-5641-E5FE5CE4FF43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7C33C7F-61C6-BEFB-DC92-147C14421AE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8882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6e2f7bb-c9b2-4e0e-a86d-0f19da7e4936">YFD3JESRWWD5-620435128-785249</_dlc_DocId>
    <TaxCatchAll xmlns="06e2f7bb-c9b2-4e0e-a86d-0f19da7e4936" xsi:nil="true"/>
    <lcf76f155ced4ddcb4097134ff3c332f xmlns="9b373ee6-7c28-4043-ad0b-3e3378acf4cf">
      <Terms xmlns="http://schemas.microsoft.com/office/infopath/2007/PartnerControls"/>
    </lcf76f155ced4ddcb4097134ff3c332f>
    <_dlc_DocIdUrl xmlns="06e2f7bb-c9b2-4e0e-a86d-0f19da7e4936">
      <Url>https://idpegasesas.sharepoint.com/sites/ComnCoEvents/_layouts/15/DocIdRedir.aspx?ID=YFD3JESRWWD5-620435128-785249</Url>
      <Description>YFD3JESRWWD5-620435128-785249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EB8FA07240F294CBC17A04605CBD404" ma:contentTypeVersion="13" ma:contentTypeDescription="Crée un document." ma:contentTypeScope="" ma:versionID="e28e7e09342b3dc598e9cd3a54b5e002">
  <xsd:schema xmlns:xsd="http://www.w3.org/2001/XMLSchema" xmlns:xs="http://www.w3.org/2001/XMLSchema" xmlns:p="http://schemas.microsoft.com/office/2006/metadata/properties" xmlns:ns2="06e2f7bb-c9b2-4e0e-a86d-0f19da7e4936" xmlns:ns3="9b373ee6-7c28-4043-ad0b-3e3378acf4cf" targetNamespace="http://schemas.microsoft.com/office/2006/metadata/properties" ma:root="true" ma:fieldsID="262466e005abe9f26d3f50062bdc7860" ns2:_="" ns3:_="">
    <xsd:import namespace="06e2f7bb-c9b2-4e0e-a86d-0f19da7e4936"/>
    <xsd:import namespace="9b373ee6-7c28-4043-ad0b-3e3378acf4c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lcf76f155ced4ddcb4097134ff3c332f" minOccurs="0"/>
                <xsd:element ref="ns2:TaxCatchAll" minOccurs="0"/>
                <xsd:element ref="ns3:MediaLengthInSeconds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e2f7bb-c9b2-4e0e-a86d-0f19da7e4936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eur d’ID de document" ma:description="Valeur de l’ID de document affecté à cet élément." ma:indexed="true" ma:internalName="_dlc_DocId" ma:readOnly="true">
      <xsd:simpleType>
        <xsd:restriction base="dms:Text"/>
      </xsd:simpleType>
    </xsd:element>
    <xsd:element name="_dlc_DocIdUrl" ma:index="9" nillable="true" ma:displayName="ID de document" ma:description="Lien permanent vers ce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20" nillable="true" ma:displayName="Taxonomy Catch All Column" ma:hidden="true" ma:list="{0b2f8796-86f1-410a-a0f8-a44cff0d1550}" ma:internalName="TaxCatchAll" ma:showField="CatchAllData" ma:web="06e2f7bb-c9b2-4e0e-a86d-0f19da7e493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373ee6-7c28-4043-ad0b-3e3378acf4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Balises d’images" ma:readOnly="false" ma:fieldId="{5cf76f15-5ced-4ddc-b409-7134ff3c332f}" ma:taxonomyMulti="true" ma:sspId="d8b40812-e03f-4107-9333-f49d2ff5834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3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671F535-066C-455C-AEBA-35FA24108D7D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A1701281-276F-4124-8070-B889A67FD15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37636B2-4769-435B-88AB-3EFC54ADBA8E}">
  <ds:schemaRefs>
    <ds:schemaRef ds:uri="http://purl.org/dc/terms/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  <ds:schemaRef ds:uri="http://schemas.microsoft.com/office/infopath/2007/PartnerControls"/>
    <ds:schemaRef ds:uri="9b373ee6-7c28-4043-ad0b-3e3378acf4cf"/>
    <ds:schemaRef ds:uri="06e2f7bb-c9b2-4e0e-a86d-0f19da7e4936"/>
  </ds:schemaRefs>
</ds:datastoreItem>
</file>

<file path=customXml/itemProps4.xml><?xml version="1.0" encoding="utf-8"?>
<ds:datastoreItem xmlns:ds="http://schemas.openxmlformats.org/officeDocument/2006/customXml" ds:itemID="{12D0CEA6-7B3E-4BD2-95A2-88CE6BA60F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6e2f7bb-c9b2-4e0e-a86d-0f19da7e4936"/>
    <ds:schemaRef ds:uri="9b373ee6-7c28-4043-ad0b-3e3378acf4c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Macintosh PowerPoint</Application>
  <PresentationFormat>Grand écran</PresentationFormat>
  <Paragraphs>0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7" baseType="lpstr">
      <vt:lpstr>Arial</vt:lpstr>
      <vt:lpstr>Verdana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Juliette Combier</dc:creator>
  <cp:lastModifiedBy>Juliette Combier</cp:lastModifiedBy>
  <cp:revision>1</cp:revision>
  <dcterms:created xsi:type="dcterms:W3CDTF">2025-02-17T13:55:56Z</dcterms:created>
  <dcterms:modified xsi:type="dcterms:W3CDTF">2025-02-18T09:07:19Z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e27f7c51-485f-4106-970c-e7a309d992ce</vt:lpwstr>
  </property>
  <property fmtid="{D5CDD505-2E9C-101B-9397-08002B2CF9AE}" pid="3" name="ContentTypeId">
    <vt:lpwstr>0x0101007EB8FA07240F294CBC17A04605CBD404</vt:lpwstr>
  </property>
  <property fmtid="{D5CDD505-2E9C-101B-9397-08002B2CF9AE}" pid="4" name="MediaServiceImageTags">
    <vt:lpwstr/>
  </property>
</Properties>
</file>