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  <p:sldMasterId id="2147483660" r:id="rId6"/>
  </p:sldMasterIdLst>
  <p:notesMasterIdLst>
    <p:notesMasterId r:id="rId10"/>
  </p:notesMasterIdLst>
  <p:sldIdLst>
    <p:sldId id="258" r:id="rId7"/>
    <p:sldId id="264" r:id="rId8"/>
    <p:sldId id="265" r:id="rId9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4295"/>
    <a:srgbClr val="E4007E"/>
    <a:srgbClr val="F0847D"/>
    <a:srgbClr val="A889C0"/>
    <a:srgbClr val="C0AFD4"/>
    <a:srgbClr val="0161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A00E68-A723-0644-8F1C-730822676B8E}" v="8" dt="2025-09-01T10:15:00.7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71"/>
    <p:restoredTop sz="94695"/>
  </p:normalViewPr>
  <p:slideViewPr>
    <p:cSldViewPr snapToGrid="0" snapToObjects="1">
      <p:cViewPr varScale="1">
        <p:scale>
          <a:sx n="147" d="100"/>
          <a:sy n="147" d="100"/>
        </p:scale>
        <p:origin x="2000" y="4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gues Hatesse" userId="ffbfb414-4406-4e90-9bbb-a73e3c7811c1" providerId="ADAL" clId="{117A8547-F1E7-599E-8152-C9819136ADE3}"/>
    <pc:docChg chg="addSld delSld modSld modMainMaster">
      <pc:chgData name="Hugues Hatesse" userId="ffbfb414-4406-4e90-9bbb-a73e3c7811c1" providerId="ADAL" clId="{117A8547-F1E7-599E-8152-C9819136ADE3}" dt="2025-09-01T10:15:12.358" v="14" actId="680"/>
      <pc:docMkLst>
        <pc:docMk/>
      </pc:docMkLst>
      <pc:sldChg chg="del mod setBg modShow">
        <pc:chgData name="Hugues Hatesse" userId="ffbfb414-4406-4e90-9bbb-a73e3c7811c1" providerId="ADAL" clId="{117A8547-F1E7-599E-8152-C9819136ADE3}" dt="2025-09-01T10:15:09.677" v="13" actId="2696"/>
        <pc:sldMkLst>
          <pc:docMk/>
          <pc:sldMk cId="3305393537" sldId="262"/>
        </pc:sldMkLst>
      </pc:sldChg>
      <pc:sldChg chg="del">
        <pc:chgData name="Hugues Hatesse" userId="ffbfb414-4406-4e90-9bbb-a73e3c7811c1" providerId="ADAL" clId="{117A8547-F1E7-599E-8152-C9819136ADE3}" dt="2025-09-01T10:15:08.126" v="12" actId="2696"/>
        <pc:sldMkLst>
          <pc:docMk/>
          <pc:sldMk cId="55850365" sldId="263"/>
        </pc:sldMkLst>
      </pc:sldChg>
      <pc:sldChg chg="new">
        <pc:chgData name="Hugues Hatesse" userId="ffbfb414-4406-4e90-9bbb-a73e3c7811c1" providerId="ADAL" clId="{117A8547-F1E7-599E-8152-C9819136ADE3}" dt="2025-09-01T10:15:06.409" v="9" actId="680"/>
        <pc:sldMkLst>
          <pc:docMk/>
          <pc:sldMk cId="2301272110" sldId="264"/>
        </pc:sldMkLst>
      </pc:sldChg>
      <pc:sldChg chg="new del">
        <pc:chgData name="Hugues Hatesse" userId="ffbfb414-4406-4e90-9bbb-a73e3c7811c1" providerId="ADAL" clId="{117A8547-F1E7-599E-8152-C9819136ADE3}" dt="2025-09-01T10:15:07.801" v="11" actId="2696"/>
        <pc:sldMkLst>
          <pc:docMk/>
          <pc:sldMk cId="917716666" sldId="265"/>
        </pc:sldMkLst>
      </pc:sldChg>
      <pc:sldChg chg="new">
        <pc:chgData name="Hugues Hatesse" userId="ffbfb414-4406-4e90-9bbb-a73e3c7811c1" providerId="ADAL" clId="{117A8547-F1E7-599E-8152-C9819136ADE3}" dt="2025-09-01T10:15:12.358" v="14" actId="680"/>
        <pc:sldMkLst>
          <pc:docMk/>
          <pc:sldMk cId="2454770210" sldId="265"/>
        </pc:sldMkLst>
      </pc:sldChg>
      <pc:sldMasterChg chg="setBg modSldLayout">
        <pc:chgData name="Hugues Hatesse" userId="ffbfb414-4406-4e90-9bbb-a73e3c7811c1" providerId="ADAL" clId="{117A8547-F1E7-599E-8152-C9819136ADE3}" dt="2025-09-01T10:15:00.790" v="8"/>
        <pc:sldMasterMkLst>
          <pc:docMk/>
          <pc:sldMasterMk cId="1074500393" sldId="2147483648"/>
        </pc:sldMasterMkLst>
        <pc:sldLayoutChg chg="setBg">
          <pc:chgData name="Hugues Hatesse" userId="ffbfb414-4406-4e90-9bbb-a73e3c7811c1" providerId="ADAL" clId="{117A8547-F1E7-599E-8152-C9819136ADE3}" dt="2025-09-01T10:13:59.337" v="1"/>
          <pc:sldLayoutMkLst>
            <pc:docMk/>
            <pc:sldMasterMk cId="1074500393" sldId="2147483648"/>
            <pc:sldLayoutMk cId="1311949650" sldId="2147483649"/>
          </pc:sldLayoutMkLst>
        </pc:sldLayoutChg>
      </pc:sldMasterChg>
      <pc:sldMasterChg chg="setBg">
        <pc:chgData name="Hugues Hatesse" userId="ffbfb414-4406-4e90-9bbb-a73e3c7811c1" providerId="ADAL" clId="{117A8547-F1E7-599E-8152-C9819136ADE3}" dt="2025-09-01T10:14:48.359" v="6"/>
        <pc:sldMasterMkLst>
          <pc:docMk/>
          <pc:sldMasterMk cId="3393021957" sldId="2147483660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050C0-50E7-C545-A433-7F2DB43E69DA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6DA468-5889-E647-9252-0F14588E0F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9354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6DA468-5889-E647-9252-0F14588E0FA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386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3261" y="3534722"/>
            <a:ext cx="8710081" cy="1102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800">
                <a:solidFill>
                  <a:srgbClr val="002060"/>
                </a:solidFill>
                <a:latin typeface="Barlow" pitchFamily="2" charset="77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53262" y="4779146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2060"/>
                </a:solidFill>
                <a:latin typeface="Barlow" pitchFamily="2" charset="77"/>
              </a:defRPr>
            </a:lvl1pPr>
          </a:lstStyle>
          <a:p>
            <a:endParaRPr lang="fr-FR" dirty="0"/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B8CC98D1-CCE4-ADF5-1DB1-8020B2AB7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5404" y="4779146"/>
            <a:ext cx="6875418" cy="36435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002060"/>
                </a:solidFill>
                <a:latin typeface="Barlow" pitchFamily="2" charset="7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311949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DB87D1-8E19-FB48-9287-AEDEAFBF1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22B152-F5A6-8341-901E-5301E702B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479C5C-CF5D-2E4F-9644-D3460C451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5F3F-6DF2-0B49-8566-E66EF29561C0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CB245D-AE3C-2140-B508-6EBFCBCA5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8EC7D6-545A-944A-BB0F-F9314D9B1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D0604-88F2-5F4F-ADAB-153DBCC78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517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79AB4E-1F13-6640-85A6-EA8AC4537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8357150" cy="2139950"/>
          </a:xfrm>
        </p:spPr>
        <p:txBody>
          <a:bodyPr anchor="b"/>
          <a:lstStyle>
            <a:lvl1pPr>
              <a:defRPr sz="6000">
                <a:latin typeface="Barlow" pitchFamily="2" charset="77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24CFD1D-9E33-7840-953A-C227DDBDC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835715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Barlow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DDC1D7-A81F-5C40-8024-4FE08BCC0A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495006"/>
            <a:ext cx="2180126" cy="274637"/>
          </a:xfrm>
        </p:spPr>
        <p:txBody>
          <a:bodyPr/>
          <a:lstStyle>
            <a:lvl1pPr>
              <a:defRPr>
                <a:latin typeface="Barlow" pitchFamily="2" charset="77"/>
              </a:defRPr>
            </a:lvl1pPr>
          </a:lstStyle>
          <a:p>
            <a:fld id="{78A65F3F-6DF2-0B49-8566-E66EF29561C0}" type="datetimeFigureOut">
              <a:rPr lang="fr-FR" smtClean="0"/>
              <a:pPr/>
              <a:t>01/09/2025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BA7958-2897-E14C-B856-3D8738483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49" y="4495006"/>
            <a:ext cx="3270189" cy="274637"/>
          </a:xfrm>
        </p:spPr>
        <p:txBody>
          <a:bodyPr/>
          <a:lstStyle>
            <a:lvl1pPr>
              <a:defRPr>
                <a:latin typeface="Barlow" pitchFamily="2" charset="77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7A4282-8448-5C47-A18C-BA1B35F64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495006"/>
            <a:ext cx="2180126" cy="274637"/>
          </a:xfrm>
        </p:spPr>
        <p:txBody>
          <a:bodyPr/>
          <a:lstStyle>
            <a:lvl1pPr>
              <a:defRPr>
                <a:latin typeface="Barlow" pitchFamily="2" charset="77"/>
              </a:defRPr>
            </a:lvl1pPr>
          </a:lstStyle>
          <a:p>
            <a:fld id="{5DCD0604-88F2-5F4F-ADAB-153DBCC78DD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214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95FB40-306A-8149-82AC-D945732CF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Barlow" pitchFamily="2" charset="77"/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F3C13D-1C6F-424A-ADBC-508EEB2BCF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>
            <a:lvl1pPr>
              <a:defRPr>
                <a:latin typeface="Barlow" pitchFamily="2" charset="77"/>
              </a:defRPr>
            </a:lvl1pPr>
            <a:lvl2pPr>
              <a:defRPr>
                <a:latin typeface="Barlow" pitchFamily="2" charset="77"/>
              </a:defRPr>
            </a:lvl2pPr>
            <a:lvl3pPr>
              <a:defRPr>
                <a:latin typeface="Barlow" pitchFamily="2" charset="77"/>
              </a:defRPr>
            </a:lvl3pPr>
            <a:lvl4pPr>
              <a:defRPr>
                <a:latin typeface="Barlow" pitchFamily="2" charset="77"/>
              </a:defRPr>
            </a:lvl4pPr>
            <a:lvl5pPr>
              <a:defRPr>
                <a:latin typeface="Barlow" pitchFamily="2" charset="77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8562DD-3E4C-DD43-90DA-F4E6EB0F7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>
            <a:lvl1pPr>
              <a:defRPr>
                <a:latin typeface="Barlow" pitchFamily="2" charset="77"/>
              </a:defRPr>
            </a:lvl1pPr>
            <a:lvl2pPr>
              <a:defRPr>
                <a:latin typeface="Barlow" pitchFamily="2" charset="77"/>
              </a:defRPr>
            </a:lvl2pPr>
            <a:lvl3pPr>
              <a:defRPr>
                <a:latin typeface="Barlow" pitchFamily="2" charset="77"/>
              </a:defRPr>
            </a:lvl3pPr>
            <a:lvl4pPr>
              <a:defRPr>
                <a:latin typeface="Barlow" pitchFamily="2" charset="77"/>
              </a:defRPr>
            </a:lvl4pPr>
            <a:lvl5pPr>
              <a:defRPr>
                <a:latin typeface="Barlow" pitchFamily="2" charset="77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D174C8-806B-C546-89E1-39EF461A9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Barlow" pitchFamily="2" charset="77"/>
              </a:defRPr>
            </a:lvl1pPr>
          </a:lstStyle>
          <a:p>
            <a:fld id="{78A65F3F-6DF2-0B49-8566-E66EF29561C0}" type="datetimeFigureOut">
              <a:rPr lang="fr-FR" smtClean="0"/>
              <a:pPr/>
              <a:t>01/09/2025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A1B1152-8E5E-574E-8ED6-D6225DB78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Barlow" pitchFamily="2" charset="77"/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076B7A-20E5-8B4B-86B7-1E32EE1EA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Barlow" pitchFamily="2" charset="77"/>
              </a:defRPr>
            </a:lvl1pPr>
          </a:lstStyle>
          <a:p>
            <a:fld id="{5DCD0604-88F2-5F4F-ADAB-153DBCC78DD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991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E782A0-A598-5949-9164-25CA00433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7D2FABB-1EF0-2445-BD7A-F69E5F788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0399871-D3E3-4C40-B480-C47EB97122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48C2AA1-AA38-9540-9718-2D7097D977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C00CA69-1977-0940-9390-A9979F5DB4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9973028-088C-CE4C-8CB2-922920488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5F3F-6DF2-0B49-8566-E66EF29561C0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D107232-5028-4444-9C09-F57A604EB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928050B-2D4F-074F-A2D1-9324C445D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D0604-88F2-5F4F-ADAB-153DBCC78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505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97EF60-72ED-6F4A-AC4B-CE74AB562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Barlow" pitchFamily="2" charset="77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38142BA-E6C3-3741-97B0-FCB2BE076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5F3F-6DF2-0B49-8566-E66EF29561C0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849AFEF-D16F-CF42-BFD4-E5FF8EDE8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3DAF5AC-C0C5-914E-96C1-8EBB096CB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D0604-88F2-5F4F-ADAB-153DBCC78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6299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4800FDF-57B2-2F4A-9B21-75ACF8853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5F3F-6DF2-0B49-8566-E66EF29561C0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0F3E7D5-D376-A149-BAA1-FD3454CCC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2F6A3DB-FFE9-A64E-BED6-978067133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D0604-88F2-5F4F-ADAB-153DBCC78D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8588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0D533889-875B-EBDB-C99B-D3DD6338A6CA}"/>
              </a:ext>
            </a:extLst>
          </p:cNvPr>
          <p:cNvSpPr txBox="1">
            <a:spLocks/>
          </p:cNvSpPr>
          <p:nvPr userDrawn="1"/>
        </p:nvSpPr>
        <p:spPr>
          <a:xfrm>
            <a:off x="153261" y="3534722"/>
            <a:ext cx="8710081" cy="110251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>
                <a:solidFill>
                  <a:srgbClr val="002060"/>
                </a:solidFill>
                <a:latin typeface="Barlow" pitchFamily="2" charset="77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30BE0340-E2E3-91F5-F633-7A7AA15223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3262" y="4779146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2060"/>
                </a:solidFill>
                <a:latin typeface="Barlow" pitchFamily="2" charset="77"/>
              </a:defRPr>
            </a:lvl1pPr>
          </a:lstStyle>
          <a:p>
            <a:endParaRPr lang="fr-FR" dirty="0"/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60F9D7C9-3C11-7649-A883-04C9BDE5CD46}"/>
              </a:ext>
            </a:extLst>
          </p:cNvPr>
          <p:cNvSpPr txBox="1">
            <a:spLocks/>
          </p:cNvSpPr>
          <p:nvPr userDrawn="1"/>
        </p:nvSpPr>
        <p:spPr>
          <a:xfrm>
            <a:off x="3225404" y="4779146"/>
            <a:ext cx="6875418" cy="364354"/>
          </a:xfrm>
          <a:prstGeom prst="rect">
            <a:avLst/>
          </a:prstGeom>
        </p:spPr>
        <p:txBody>
          <a:bodyPr anchor="b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rgbClr val="002060"/>
                </a:solidFill>
                <a:latin typeface="Barlow" pitchFamily="2" charset="77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Hansom FY" panose="02000506040000020004" pitchFamily="2" charset="77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Hansom FY" panose="02000506040000020004" pitchFamily="2" charset="77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Hansom FY" panose="02000506040000020004" pitchFamily="2" charset="77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Hansom FY" panose="02000506040000020004" pitchFamily="2" charset="77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Cliquez pour modifier les styles du texte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4500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Hansom FY" panose="02000506040000020004" pitchFamily="2" charset="77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Hansom FY" panose="02000506040000020004" pitchFamily="2" charset="77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Hansom FY" panose="02000506040000020004" pitchFamily="2" charset="77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bg1"/>
          </a:solidFill>
          <a:latin typeface="Hansom FY" panose="02000506040000020004" pitchFamily="2" charset="77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bg1"/>
          </a:solidFill>
          <a:latin typeface="Hansom FY" panose="02000506040000020004" pitchFamily="2" charset="77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bg1"/>
          </a:solidFill>
          <a:latin typeface="Hansom FY" panose="02000506040000020004" pitchFamily="2" charset="77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2FC75D6-DBF3-B54B-8C14-37E9361C4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F5D383-B72A-3A44-B209-6C70319CF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8D36E6-A542-B349-B457-081DCA5B17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495006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2060"/>
                </a:solidFill>
                <a:latin typeface="Barlow" pitchFamily="2" charset="77"/>
              </a:defRPr>
            </a:lvl1pPr>
          </a:lstStyle>
          <a:p>
            <a:fld id="{78A65F3F-6DF2-0B49-8566-E66EF29561C0}" type="datetimeFigureOut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3A4E32-5E91-0142-B25C-17542D2E6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495006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2060"/>
                </a:solidFill>
                <a:latin typeface="Barlow" pitchFamily="2" charset="77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C6E434-9C25-F84D-9FDE-99BEDBBFE5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495006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2060"/>
                </a:solidFill>
                <a:latin typeface="Barlow" pitchFamily="2" charset="77"/>
              </a:defRPr>
            </a:lvl1pPr>
          </a:lstStyle>
          <a:p>
            <a:fld id="{5DCD0604-88F2-5F4F-ADAB-153DBCC78DD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30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002060"/>
          </a:solidFill>
          <a:latin typeface="Hansom FY" panose="02000506040000020004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Barlow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2060"/>
          </a:solidFill>
          <a:latin typeface="Barlow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Barlow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2060"/>
          </a:solidFill>
          <a:latin typeface="Barlow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2060"/>
          </a:solidFill>
          <a:latin typeface="Barlow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705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A5AA61-DC08-EF4F-AD28-81339343C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E06623-F6DB-2D9A-3D12-7E808789C1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127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6CF211-6B87-CF5C-F2E1-54DDBF2F4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3E7C79-AB85-1C86-3144-DF17EC6A57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7702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b373ee6-7c28-4043-ad0b-3e3378acf4cf">
      <Terms xmlns="http://schemas.microsoft.com/office/infopath/2007/PartnerControls"/>
    </lcf76f155ced4ddcb4097134ff3c332f>
    <TaxCatchAll xmlns="06e2f7bb-c9b2-4e0e-a86d-0f19da7e4936" xsi:nil="true"/>
    <_dlc_DocId xmlns="06e2f7bb-c9b2-4e0e-a86d-0f19da7e4936">YFD3JESRWWD5-620435128-846949</_dlc_DocId>
    <_dlc_DocIdUrl xmlns="06e2f7bb-c9b2-4e0e-a86d-0f19da7e4936">
      <Url>https://idpegasesas.sharepoint.com/sites/ComnCoEvents/_layouts/15/DocIdRedir.aspx?ID=YFD3JESRWWD5-620435128-846949</Url>
      <Description>YFD3JESRWWD5-620435128-846949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B8FA07240F294CBC17A04605CBD404" ma:contentTypeVersion="14" ma:contentTypeDescription="Crée un document." ma:contentTypeScope="" ma:versionID="e25590075929524fe4a81a216c5a6ae0">
  <xsd:schema xmlns:xsd="http://www.w3.org/2001/XMLSchema" xmlns:xs="http://www.w3.org/2001/XMLSchema" xmlns:p="http://schemas.microsoft.com/office/2006/metadata/properties" xmlns:ns2="06e2f7bb-c9b2-4e0e-a86d-0f19da7e4936" xmlns:ns3="9b373ee6-7c28-4043-ad0b-3e3378acf4cf" targetNamespace="http://schemas.microsoft.com/office/2006/metadata/properties" ma:root="true" ma:fieldsID="620feb93895c1b5c4de57b94c7532a13" ns2:_="" ns3:_="">
    <xsd:import namespace="06e2f7bb-c9b2-4e0e-a86d-0f19da7e4936"/>
    <xsd:import namespace="9b373ee6-7c28-4043-ad0b-3e3378acf4c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LengthInSeconds" minOccurs="0"/>
                <xsd:element ref="ns3:MediaServiceOCR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e2f7bb-c9b2-4e0e-a86d-0f19da7e493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eur d’ID de document" ma:description="Valeur de l’ID de document affecté à cet élément." ma:indexed="true" ma:internalName="_dlc_DocId" ma:readOnly="true">
      <xsd:simpleType>
        <xsd:restriction base="dms:Text"/>
      </xsd:simpleType>
    </xsd:element>
    <xsd:element name="_dlc_DocIdUrl" ma:index="9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0" nillable="true" ma:displayName="Taxonomy Catch All Column" ma:hidden="true" ma:list="{0b2f8796-86f1-410a-a0f8-a44cff0d1550}" ma:internalName="TaxCatchAll" ma:showField="CatchAllData" ma:web="06e2f7bb-c9b2-4e0e-a86d-0f19da7e49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73ee6-7c28-4043-ad0b-3e3378acf4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8b40812-e03f-4107-9333-f49d2ff583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9BF422-6E28-4F3D-AC22-EC85EFEAA008}">
  <ds:schemaRefs>
    <ds:schemaRef ds:uri="06e2f7bb-c9b2-4e0e-a86d-0f19da7e4936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9b373ee6-7c28-4043-ad0b-3e3378acf4cf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66EF043-C47A-4AAF-81D5-B127782005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CA8C03-BE65-415B-974F-959FC49BF95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3B32B7C8-09D2-4AFB-BAC2-A323E0916DA1}"/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</Words>
  <Application>Microsoft Macintosh PowerPoint</Application>
  <PresentationFormat>Affichage à l'écran (16:9)</PresentationFormat>
  <Paragraphs>1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Barlow</vt:lpstr>
      <vt:lpstr>Calibri</vt:lpstr>
      <vt:lpstr>Hansom FY</vt:lpstr>
      <vt:lpstr>Thème Office</vt:lpstr>
      <vt:lpstr>Conception personnalisée</vt:lpstr>
      <vt:lpstr>Présentation PowerPoint</vt:lpstr>
      <vt:lpstr>Présentation PowerPoint</vt:lpstr>
      <vt:lpstr>Présentation PowerPoint</vt:lpstr>
    </vt:vector>
  </TitlesOfParts>
  <Company>#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Arnaud  Saunier</dc:creator>
  <cp:lastModifiedBy>Hugues Hatesse</cp:lastModifiedBy>
  <cp:revision>23</cp:revision>
  <dcterms:created xsi:type="dcterms:W3CDTF">2019-06-17T08:40:02Z</dcterms:created>
  <dcterms:modified xsi:type="dcterms:W3CDTF">2025-09-01T10:15:14Z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0x0101007EB8FA07240F294CBC17A04605CBD404</vt:lpwstr>
  </property>
  <property fmtid="{D5CDD505-2E9C-101B-9397-08002B2CF9AE}" pid="3" name="Order">
    <vt:r8>5003400</vt:r8>
  </property>
  <property fmtid="{D5CDD505-2E9C-101B-9397-08002B2CF9AE}" pid="4" name="_dlc_DocIdItemGuid">
    <vt:lpwstr>a3f120f8-0891-4fa1-8018-b28c47a7a813</vt:lpwstr>
  </property>
  <property fmtid="{D5CDD505-2E9C-101B-9397-08002B2CF9AE}" pid="5" name="MediaServiceImageTags">
    <vt:lpwstr/>
  </property>
</Properties>
</file>