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notesSlides/notesSlide12.xml" ContentType="application/vnd.openxmlformats-officedocument.presentationml.notesSlid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notesSlides/notesSlide15.xml" ContentType="application/vnd.openxmlformats-officedocument.presentationml.notesSlide+xml"/>
  <Override PartName="/ppt/diagrams/drawing17.xml" ContentType="application/vnd.ms-office.drawingml.diagramDrawing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notesSlides/notesSlide13.xml" ContentType="application/vnd.openxmlformats-officedocument.presentationml.notesSlid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quickStyle12.xml" ContentType="application/vnd.openxmlformats-officedocument.drawingml.diagramStyle+xml"/>
  <Override PartName="/ppt/notesSlides/notesSlide11.xml" ContentType="application/vnd.openxmlformats-officedocument.presentationml.notesSlid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notesSlides/notesSlide14.xml" ContentType="application/vnd.openxmlformats-officedocument.presentationml.notesSlid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notesSlides/notesSlide10.xml" ContentType="application/vnd.openxmlformats-officedocument.presentationml.notesSlid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2" r:id="rId3"/>
    <p:sldId id="265" r:id="rId4"/>
    <p:sldId id="276" r:id="rId5"/>
    <p:sldId id="258" r:id="rId6"/>
    <p:sldId id="263" r:id="rId7"/>
    <p:sldId id="264" r:id="rId8"/>
    <p:sldId id="267" r:id="rId9"/>
    <p:sldId id="268" r:id="rId10"/>
    <p:sldId id="260" r:id="rId11"/>
    <p:sldId id="269" r:id="rId12"/>
    <p:sldId id="270" r:id="rId13"/>
    <p:sldId id="271" r:id="rId14"/>
    <p:sldId id="259" r:id="rId15"/>
    <p:sldId id="272" r:id="rId16"/>
    <p:sldId id="273" r:id="rId17"/>
    <p:sldId id="274" r:id="rId18"/>
    <p:sldId id="275" r:id="rId19"/>
    <p:sldId id="261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316008-1E57-4D8E-8039-8CDD549E3EA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2ACE18A-A08C-4D7E-8624-E075ED8AE2DC}">
      <dgm:prSet phldrT="[Texte]"/>
      <dgm:spPr/>
      <dgm:t>
        <a:bodyPr/>
        <a:lstStyle/>
        <a:p>
          <a:r>
            <a:rPr lang="fr-FR" dirty="0" smtClean="0">
              <a:solidFill>
                <a:srgbClr val="FFFF00"/>
              </a:solidFill>
            </a:rPr>
            <a:t>Introduction</a:t>
          </a:r>
          <a:endParaRPr lang="fr-FR" dirty="0">
            <a:solidFill>
              <a:srgbClr val="FFFF00"/>
            </a:solidFill>
          </a:endParaRPr>
        </a:p>
      </dgm:t>
    </dgm:pt>
    <dgm:pt modelId="{02046D8D-E222-4324-BCE5-FA0CECEF5704}" type="parTrans" cxnId="{8D8053C4-261E-4D96-982A-AEAB5C2E562B}">
      <dgm:prSet/>
      <dgm:spPr/>
      <dgm:t>
        <a:bodyPr/>
        <a:lstStyle/>
        <a:p>
          <a:endParaRPr lang="fr-FR"/>
        </a:p>
      </dgm:t>
    </dgm:pt>
    <dgm:pt modelId="{A9F0DEAE-0B04-4FEF-AD53-DB24ECACCE10}" type="sibTrans" cxnId="{8D8053C4-261E-4D96-982A-AEAB5C2E562B}">
      <dgm:prSet/>
      <dgm:spPr/>
      <dgm:t>
        <a:bodyPr/>
        <a:lstStyle/>
        <a:p>
          <a:endParaRPr lang="fr-FR"/>
        </a:p>
      </dgm:t>
    </dgm:pt>
    <dgm:pt modelId="{3D002E8C-BFAA-4A77-82FD-E87AF22603CE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Matériel &amp; Méthode</a:t>
          </a:r>
          <a:endParaRPr lang="fr-FR" dirty="0">
            <a:solidFill>
              <a:schemeClr val="tx1"/>
            </a:solidFill>
          </a:endParaRPr>
        </a:p>
      </dgm:t>
    </dgm:pt>
    <dgm:pt modelId="{C3C31BD2-CFE9-42AA-83E3-C10D7E4ECB71}" type="parTrans" cxnId="{6AFAEE66-889F-49AE-A485-11616B643804}">
      <dgm:prSet/>
      <dgm:spPr/>
      <dgm:t>
        <a:bodyPr/>
        <a:lstStyle/>
        <a:p>
          <a:endParaRPr lang="fr-FR"/>
        </a:p>
      </dgm:t>
    </dgm:pt>
    <dgm:pt modelId="{507C507F-160D-404C-B1B6-ADF03FA55733}" type="sibTrans" cxnId="{6AFAEE66-889F-49AE-A485-11616B643804}">
      <dgm:prSet/>
      <dgm:spPr/>
      <dgm:t>
        <a:bodyPr/>
        <a:lstStyle/>
        <a:p>
          <a:endParaRPr lang="fr-FR"/>
        </a:p>
      </dgm:t>
    </dgm:pt>
    <dgm:pt modelId="{D9133D1F-30E1-4F0C-9003-951DF2CB76DA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Discussion</a:t>
          </a:r>
          <a:endParaRPr lang="fr-FR" dirty="0">
            <a:solidFill>
              <a:schemeClr val="tx1"/>
            </a:solidFill>
          </a:endParaRPr>
        </a:p>
      </dgm:t>
    </dgm:pt>
    <dgm:pt modelId="{11819557-1344-4FBE-B9F5-4332812D64B8}" type="parTrans" cxnId="{D4C8C6E5-8276-42AD-A8DD-8FAB5DC8B8EA}">
      <dgm:prSet/>
      <dgm:spPr/>
      <dgm:t>
        <a:bodyPr/>
        <a:lstStyle/>
        <a:p>
          <a:endParaRPr lang="fr-FR"/>
        </a:p>
      </dgm:t>
    </dgm:pt>
    <dgm:pt modelId="{D3A103CC-2DA7-4F73-80D0-9E1E8C11C1D8}" type="sibTrans" cxnId="{D4C8C6E5-8276-42AD-A8DD-8FAB5DC8B8EA}">
      <dgm:prSet/>
      <dgm:spPr/>
      <dgm:t>
        <a:bodyPr/>
        <a:lstStyle/>
        <a:p>
          <a:endParaRPr lang="fr-FR"/>
        </a:p>
      </dgm:t>
    </dgm:pt>
    <dgm:pt modelId="{1D898D3E-3929-4724-86CC-6C00F41F34CA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Résultats</a:t>
          </a:r>
          <a:endParaRPr lang="fr-FR" dirty="0">
            <a:solidFill>
              <a:schemeClr val="tx1"/>
            </a:solidFill>
          </a:endParaRPr>
        </a:p>
      </dgm:t>
    </dgm:pt>
    <dgm:pt modelId="{63673D1F-4C23-4171-9E04-14FFAF1C5F86}" type="parTrans" cxnId="{9F7DEAF9-02DB-476C-99EB-4EF64DD9088C}">
      <dgm:prSet/>
      <dgm:spPr/>
      <dgm:t>
        <a:bodyPr/>
        <a:lstStyle/>
        <a:p>
          <a:endParaRPr lang="fr-FR"/>
        </a:p>
      </dgm:t>
    </dgm:pt>
    <dgm:pt modelId="{9BADB07D-E4B0-465B-A389-0BE035C866CB}" type="sibTrans" cxnId="{9F7DEAF9-02DB-476C-99EB-4EF64DD9088C}">
      <dgm:prSet/>
      <dgm:spPr/>
      <dgm:t>
        <a:bodyPr/>
        <a:lstStyle/>
        <a:p>
          <a:endParaRPr lang="fr-FR"/>
        </a:p>
      </dgm:t>
    </dgm:pt>
    <dgm:pt modelId="{092FFB34-48E8-4532-A501-8EA48424A5AC}" type="pres">
      <dgm:prSet presAssocID="{67316008-1E57-4D8E-8039-8CDD549E3EA0}" presName="Name0" presStyleCnt="0">
        <dgm:presLayoutVars>
          <dgm:dir/>
          <dgm:animLvl val="lvl"/>
          <dgm:resizeHandles val="exact"/>
        </dgm:presLayoutVars>
      </dgm:prSet>
      <dgm:spPr/>
    </dgm:pt>
    <dgm:pt modelId="{54AA5946-3402-4BAF-8D42-A9F156DC04EA}" type="pres">
      <dgm:prSet presAssocID="{92ACE18A-A08C-4D7E-8624-E075ED8AE2DC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B2F9599-BE04-473C-A993-60009D8D2C17}" type="pres">
      <dgm:prSet presAssocID="{A9F0DEAE-0B04-4FEF-AD53-DB24ECACCE10}" presName="parTxOnlySpace" presStyleCnt="0"/>
      <dgm:spPr/>
    </dgm:pt>
    <dgm:pt modelId="{E86FE7F8-8450-4F87-AABA-8E02D8CE34AE}" type="pres">
      <dgm:prSet presAssocID="{3D002E8C-BFAA-4A77-82FD-E87AF22603CE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ECC4F8E-AC2F-4405-850F-DA094903D203}" type="pres">
      <dgm:prSet presAssocID="{507C507F-160D-404C-B1B6-ADF03FA55733}" presName="parTxOnlySpace" presStyleCnt="0"/>
      <dgm:spPr/>
    </dgm:pt>
    <dgm:pt modelId="{3606B1E2-6ABA-4F59-8375-AC0C6A3CF58C}" type="pres">
      <dgm:prSet presAssocID="{1D898D3E-3929-4724-86CC-6C00F41F34CA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63BAE26-C839-406B-8893-520707BA452A}" type="pres">
      <dgm:prSet presAssocID="{9BADB07D-E4B0-465B-A389-0BE035C866CB}" presName="parTxOnlySpace" presStyleCnt="0"/>
      <dgm:spPr/>
    </dgm:pt>
    <dgm:pt modelId="{C7B4D95B-D249-46D9-9159-6BC847B2907A}" type="pres">
      <dgm:prSet presAssocID="{D9133D1F-30E1-4F0C-9003-951DF2CB76D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998182C-D884-4484-9361-86F82A2A91C0}" type="presOf" srcId="{67316008-1E57-4D8E-8039-8CDD549E3EA0}" destId="{092FFB34-48E8-4532-A501-8EA48424A5AC}" srcOrd="0" destOrd="0" presId="urn:microsoft.com/office/officeart/2005/8/layout/chevron1"/>
    <dgm:cxn modelId="{F5B608B2-F78A-4412-B448-90444B8099BB}" type="presOf" srcId="{3D002E8C-BFAA-4A77-82FD-E87AF22603CE}" destId="{E86FE7F8-8450-4F87-AABA-8E02D8CE34AE}" srcOrd="0" destOrd="0" presId="urn:microsoft.com/office/officeart/2005/8/layout/chevron1"/>
    <dgm:cxn modelId="{6AFAEE66-889F-49AE-A485-11616B643804}" srcId="{67316008-1E57-4D8E-8039-8CDD549E3EA0}" destId="{3D002E8C-BFAA-4A77-82FD-E87AF22603CE}" srcOrd="1" destOrd="0" parTransId="{C3C31BD2-CFE9-42AA-83E3-C10D7E4ECB71}" sibTransId="{507C507F-160D-404C-B1B6-ADF03FA55733}"/>
    <dgm:cxn modelId="{6E84860E-4DD3-427A-B881-D4605631185F}" type="presOf" srcId="{92ACE18A-A08C-4D7E-8624-E075ED8AE2DC}" destId="{54AA5946-3402-4BAF-8D42-A9F156DC04EA}" srcOrd="0" destOrd="0" presId="urn:microsoft.com/office/officeart/2005/8/layout/chevron1"/>
    <dgm:cxn modelId="{8320AE14-BB57-47CA-93CC-0B97C392F6B9}" type="presOf" srcId="{1D898D3E-3929-4724-86CC-6C00F41F34CA}" destId="{3606B1E2-6ABA-4F59-8375-AC0C6A3CF58C}" srcOrd="0" destOrd="0" presId="urn:microsoft.com/office/officeart/2005/8/layout/chevron1"/>
    <dgm:cxn modelId="{D4C8C6E5-8276-42AD-A8DD-8FAB5DC8B8EA}" srcId="{67316008-1E57-4D8E-8039-8CDD549E3EA0}" destId="{D9133D1F-30E1-4F0C-9003-951DF2CB76DA}" srcOrd="3" destOrd="0" parTransId="{11819557-1344-4FBE-B9F5-4332812D64B8}" sibTransId="{D3A103CC-2DA7-4F73-80D0-9E1E8C11C1D8}"/>
    <dgm:cxn modelId="{9F7DEAF9-02DB-476C-99EB-4EF64DD9088C}" srcId="{67316008-1E57-4D8E-8039-8CDD549E3EA0}" destId="{1D898D3E-3929-4724-86CC-6C00F41F34CA}" srcOrd="2" destOrd="0" parTransId="{63673D1F-4C23-4171-9E04-14FFAF1C5F86}" sibTransId="{9BADB07D-E4B0-465B-A389-0BE035C866CB}"/>
    <dgm:cxn modelId="{8D8053C4-261E-4D96-982A-AEAB5C2E562B}" srcId="{67316008-1E57-4D8E-8039-8CDD549E3EA0}" destId="{92ACE18A-A08C-4D7E-8624-E075ED8AE2DC}" srcOrd="0" destOrd="0" parTransId="{02046D8D-E222-4324-BCE5-FA0CECEF5704}" sibTransId="{A9F0DEAE-0B04-4FEF-AD53-DB24ECACCE10}"/>
    <dgm:cxn modelId="{40268BF9-BEC5-4563-9329-A1169DF5A9C3}" type="presOf" srcId="{D9133D1F-30E1-4F0C-9003-951DF2CB76DA}" destId="{C7B4D95B-D249-46D9-9159-6BC847B2907A}" srcOrd="0" destOrd="0" presId="urn:microsoft.com/office/officeart/2005/8/layout/chevron1"/>
    <dgm:cxn modelId="{7B30135F-77BE-496A-99F6-1916B0A4BF8B}" type="presParOf" srcId="{092FFB34-48E8-4532-A501-8EA48424A5AC}" destId="{54AA5946-3402-4BAF-8D42-A9F156DC04EA}" srcOrd="0" destOrd="0" presId="urn:microsoft.com/office/officeart/2005/8/layout/chevron1"/>
    <dgm:cxn modelId="{801FEB48-198A-4B5C-8F64-C7A8F8BE4FA9}" type="presParOf" srcId="{092FFB34-48E8-4532-A501-8EA48424A5AC}" destId="{1B2F9599-BE04-473C-A993-60009D8D2C17}" srcOrd="1" destOrd="0" presId="urn:microsoft.com/office/officeart/2005/8/layout/chevron1"/>
    <dgm:cxn modelId="{B064FC7F-68DB-44CD-BBF5-9859C7DCFC31}" type="presParOf" srcId="{092FFB34-48E8-4532-A501-8EA48424A5AC}" destId="{E86FE7F8-8450-4F87-AABA-8E02D8CE34AE}" srcOrd="2" destOrd="0" presId="urn:microsoft.com/office/officeart/2005/8/layout/chevron1"/>
    <dgm:cxn modelId="{2F8A7FE1-8AF3-4745-9330-BC8F9350779E}" type="presParOf" srcId="{092FFB34-48E8-4532-A501-8EA48424A5AC}" destId="{1ECC4F8E-AC2F-4405-850F-DA094903D203}" srcOrd="3" destOrd="0" presId="urn:microsoft.com/office/officeart/2005/8/layout/chevron1"/>
    <dgm:cxn modelId="{2B34A222-411D-426D-AA16-589FF1A9DDD4}" type="presParOf" srcId="{092FFB34-48E8-4532-A501-8EA48424A5AC}" destId="{3606B1E2-6ABA-4F59-8375-AC0C6A3CF58C}" srcOrd="4" destOrd="0" presId="urn:microsoft.com/office/officeart/2005/8/layout/chevron1"/>
    <dgm:cxn modelId="{A960C3F9-0302-45BF-8FA5-E60B53229B5F}" type="presParOf" srcId="{092FFB34-48E8-4532-A501-8EA48424A5AC}" destId="{B63BAE26-C839-406B-8893-520707BA452A}" srcOrd="5" destOrd="0" presId="urn:microsoft.com/office/officeart/2005/8/layout/chevron1"/>
    <dgm:cxn modelId="{29706EC5-2D34-4FF5-B1F0-5244E5C7879C}" type="presParOf" srcId="{092FFB34-48E8-4532-A501-8EA48424A5AC}" destId="{C7B4D95B-D249-46D9-9159-6BC847B2907A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7316008-1E57-4D8E-8039-8CDD549E3EA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2ACE18A-A08C-4D7E-8624-E075ED8AE2DC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Introduction</a:t>
          </a:r>
          <a:endParaRPr lang="fr-FR" dirty="0">
            <a:solidFill>
              <a:schemeClr val="tx1"/>
            </a:solidFill>
          </a:endParaRPr>
        </a:p>
      </dgm:t>
    </dgm:pt>
    <dgm:pt modelId="{02046D8D-E222-4324-BCE5-FA0CECEF5704}" type="parTrans" cxnId="{8D8053C4-261E-4D96-982A-AEAB5C2E562B}">
      <dgm:prSet/>
      <dgm:spPr/>
      <dgm:t>
        <a:bodyPr/>
        <a:lstStyle/>
        <a:p>
          <a:endParaRPr lang="fr-FR"/>
        </a:p>
      </dgm:t>
    </dgm:pt>
    <dgm:pt modelId="{A9F0DEAE-0B04-4FEF-AD53-DB24ECACCE10}" type="sibTrans" cxnId="{8D8053C4-261E-4D96-982A-AEAB5C2E562B}">
      <dgm:prSet/>
      <dgm:spPr/>
      <dgm:t>
        <a:bodyPr/>
        <a:lstStyle/>
        <a:p>
          <a:endParaRPr lang="fr-FR"/>
        </a:p>
      </dgm:t>
    </dgm:pt>
    <dgm:pt modelId="{3D002E8C-BFAA-4A77-82FD-E87AF22603CE}">
      <dgm:prSet phldrT="[Texte]"/>
      <dgm:spPr/>
      <dgm:t>
        <a:bodyPr/>
        <a:lstStyle/>
        <a:p>
          <a:r>
            <a:rPr lang="fr-FR" dirty="0" smtClean="0">
              <a:solidFill>
                <a:srgbClr val="FFFF00"/>
              </a:solidFill>
            </a:rPr>
            <a:t>Matériel &amp; Méthode</a:t>
          </a:r>
          <a:endParaRPr lang="fr-FR" dirty="0">
            <a:solidFill>
              <a:srgbClr val="FFFF00"/>
            </a:solidFill>
          </a:endParaRPr>
        </a:p>
      </dgm:t>
    </dgm:pt>
    <dgm:pt modelId="{C3C31BD2-CFE9-42AA-83E3-C10D7E4ECB71}" type="parTrans" cxnId="{6AFAEE66-889F-49AE-A485-11616B643804}">
      <dgm:prSet/>
      <dgm:spPr/>
      <dgm:t>
        <a:bodyPr/>
        <a:lstStyle/>
        <a:p>
          <a:endParaRPr lang="fr-FR"/>
        </a:p>
      </dgm:t>
    </dgm:pt>
    <dgm:pt modelId="{507C507F-160D-404C-B1B6-ADF03FA55733}" type="sibTrans" cxnId="{6AFAEE66-889F-49AE-A485-11616B643804}">
      <dgm:prSet/>
      <dgm:spPr/>
      <dgm:t>
        <a:bodyPr/>
        <a:lstStyle/>
        <a:p>
          <a:endParaRPr lang="fr-FR"/>
        </a:p>
      </dgm:t>
    </dgm:pt>
    <dgm:pt modelId="{D9133D1F-30E1-4F0C-9003-951DF2CB76DA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Discussion</a:t>
          </a:r>
          <a:endParaRPr lang="fr-FR" dirty="0">
            <a:solidFill>
              <a:schemeClr val="tx1"/>
            </a:solidFill>
          </a:endParaRPr>
        </a:p>
      </dgm:t>
    </dgm:pt>
    <dgm:pt modelId="{11819557-1344-4FBE-B9F5-4332812D64B8}" type="parTrans" cxnId="{D4C8C6E5-8276-42AD-A8DD-8FAB5DC8B8EA}">
      <dgm:prSet/>
      <dgm:spPr/>
      <dgm:t>
        <a:bodyPr/>
        <a:lstStyle/>
        <a:p>
          <a:endParaRPr lang="fr-FR"/>
        </a:p>
      </dgm:t>
    </dgm:pt>
    <dgm:pt modelId="{D3A103CC-2DA7-4F73-80D0-9E1E8C11C1D8}" type="sibTrans" cxnId="{D4C8C6E5-8276-42AD-A8DD-8FAB5DC8B8EA}">
      <dgm:prSet/>
      <dgm:spPr/>
      <dgm:t>
        <a:bodyPr/>
        <a:lstStyle/>
        <a:p>
          <a:endParaRPr lang="fr-FR"/>
        </a:p>
      </dgm:t>
    </dgm:pt>
    <dgm:pt modelId="{1D898D3E-3929-4724-86CC-6C00F41F34CA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Résultats</a:t>
          </a:r>
          <a:endParaRPr lang="fr-FR" dirty="0">
            <a:solidFill>
              <a:schemeClr val="tx1"/>
            </a:solidFill>
          </a:endParaRPr>
        </a:p>
      </dgm:t>
    </dgm:pt>
    <dgm:pt modelId="{63673D1F-4C23-4171-9E04-14FFAF1C5F86}" type="parTrans" cxnId="{9F7DEAF9-02DB-476C-99EB-4EF64DD9088C}">
      <dgm:prSet/>
      <dgm:spPr/>
      <dgm:t>
        <a:bodyPr/>
        <a:lstStyle/>
        <a:p>
          <a:endParaRPr lang="fr-FR"/>
        </a:p>
      </dgm:t>
    </dgm:pt>
    <dgm:pt modelId="{9BADB07D-E4B0-465B-A389-0BE035C866CB}" type="sibTrans" cxnId="{9F7DEAF9-02DB-476C-99EB-4EF64DD9088C}">
      <dgm:prSet/>
      <dgm:spPr/>
      <dgm:t>
        <a:bodyPr/>
        <a:lstStyle/>
        <a:p>
          <a:endParaRPr lang="fr-FR"/>
        </a:p>
      </dgm:t>
    </dgm:pt>
    <dgm:pt modelId="{092FFB34-48E8-4532-A501-8EA48424A5AC}" type="pres">
      <dgm:prSet presAssocID="{67316008-1E57-4D8E-8039-8CDD549E3EA0}" presName="Name0" presStyleCnt="0">
        <dgm:presLayoutVars>
          <dgm:dir/>
          <dgm:animLvl val="lvl"/>
          <dgm:resizeHandles val="exact"/>
        </dgm:presLayoutVars>
      </dgm:prSet>
      <dgm:spPr/>
    </dgm:pt>
    <dgm:pt modelId="{54AA5946-3402-4BAF-8D42-A9F156DC04EA}" type="pres">
      <dgm:prSet presAssocID="{92ACE18A-A08C-4D7E-8624-E075ED8AE2DC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B2F9599-BE04-473C-A993-60009D8D2C17}" type="pres">
      <dgm:prSet presAssocID="{A9F0DEAE-0B04-4FEF-AD53-DB24ECACCE10}" presName="parTxOnlySpace" presStyleCnt="0"/>
      <dgm:spPr/>
    </dgm:pt>
    <dgm:pt modelId="{E86FE7F8-8450-4F87-AABA-8E02D8CE34AE}" type="pres">
      <dgm:prSet presAssocID="{3D002E8C-BFAA-4A77-82FD-E87AF22603CE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ECC4F8E-AC2F-4405-850F-DA094903D203}" type="pres">
      <dgm:prSet presAssocID="{507C507F-160D-404C-B1B6-ADF03FA55733}" presName="parTxOnlySpace" presStyleCnt="0"/>
      <dgm:spPr/>
    </dgm:pt>
    <dgm:pt modelId="{3606B1E2-6ABA-4F59-8375-AC0C6A3CF58C}" type="pres">
      <dgm:prSet presAssocID="{1D898D3E-3929-4724-86CC-6C00F41F34CA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63BAE26-C839-406B-8893-520707BA452A}" type="pres">
      <dgm:prSet presAssocID="{9BADB07D-E4B0-465B-A389-0BE035C866CB}" presName="parTxOnlySpace" presStyleCnt="0"/>
      <dgm:spPr/>
    </dgm:pt>
    <dgm:pt modelId="{C7B4D95B-D249-46D9-9159-6BC847B2907A}" type="pres">
      <dgm:prSet presAssocID="{D9133D1F-30E1-4F0C-9003-951DF2CB76D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0D01139-C8EF-4E9B-893F-D942C5996E02}" type="presOf" srcId="{1D898D3E-3929-4724-86CC-6C00F41F34CA}" destId="{3606B1E2-6ABA-4F59-8375-AC0C6A3CF58C}" srcOrd="0" destOrd="0" presId="urn:microsoft.com/office/officeart/2005/8/layout/chevron1"/>
    <dgm:cxn modelId="{12013891-8559-4053-B8DB-4E54CBCADF1B}" type="presOf" srcId="{D9133D1F-30E1-4F0C-9003-951DF2CB76DA}" destId="{C7B4D95B-D249-46D9-9159-6BC847B2907A}" srcOrd="0" destOrd="0" presId="urn:microsoft.com/office/officeart/2005/8/layout/chevron1"/>
    <dgm:cxn modelId="{79DF30CA-96AC-4836-96E6-4E1F6B153341}" type="presOf" srcId="{3D002E8C-BFAA-4A77-82FD-E87AF22603CE}" destId="{E86FE7F8-8450-4F87-AABA-8E02D8CE34AE}" srcOrd="0" destOrd="0" presId="urn:microsoft.com/office/officeart/2005/8/layout/chevron1"/>
    <dgm:cxn modelId="{3D0FC19B-CDE0-47E8-8015-E60C63C766B8}" type="presOf" srcId="{67316008-1E57-4D8E-8039-8CDD549E3EA0}" destId="{092FFB34-48E8-4532-A501-8EA48424A5AC}" srcOrd="0" destOrd="0" presId="urn:microsoft.com/office/officeart/2005/8/layout/chevron1"/>
    <dgm:cxn modelId="{9C231264-F510-40AF-B8D8-39C4BC3761B7}" type="presOf" srcId="{92ACE18A-A08C-4D7E-8624-E075ED8AE2DC}" destId="{54AA5946-3402-4BAF-8D42-A9F156DC04EA}" srcOrd="0" destOrd="0" presId="urn:microsoft.com/office/officeart/2005/8/layout/chevron1"/>
    <dgm:cxn modelId="{6AFAEE66-889F-49AE-A485-11616B643804}" srcId="{67316008-1E57-4D8E-8039-8CDD549E3EA0}" destId="{3D002E8C-BFAA-4A77-82FD-E87AF22603CE}" srcOrd="1" destOrd="0" parTransId="{C3C31BD2-CFE9-42AA-83E3-C10D7E4ECB71}" sibTransId="{507C507F-160D-404C-B1B6-ADF03FA55733}"/>
    <dgm:cxn modelId="{D4C8C6E5-8276-42AD-A8DD-8FAB5DC8B8EA}" srcId="{67316008-1E57-4D8E-8039-8CDD549E3EA0}" destId="{D9133D1F-30E1-4F0C-9003-951DF2CB76DA}" srcOrd="3" destOrd="0" parTransId="{11819557-1344-4FBE-B9F5-4332812D64B8}" sibTransId="{D3A103CC-2DA7-4F73-80D0-9E1E8C11C1D8}"/>
    <dgm:cxn modelId="{9F7DEAF9-02DB-476C-99EB-4EF64DD9088C}" srcId="{67316008-1E57-4D8E-8039-8CDD549E3EA0}" destId="{1D898D3E-3929-4724-86CC-6C00F41F34CA}" srcOrd="2" destOrd="0" parTransId="{63673D1F-4C23-4171-9E04-14FFAF1C5F86}" sibTransId="{9BADB07D-E4B0-465B-A389-0BE035C866CB}"/>
    <dgm:cxn modelId="{8D8053C4-261E-4D96-982A-AEAB5C2E562B}" srcId="{67316008-1E57-4D8E-8039-8CDD549E3EA0}" destId="{92ACE18A-A08C-4D7E-8624-E075ED8AE2DC}" srcOrd="0" destOrd="0" parTransId="{02046D8D-E222-4324-BCE5-FA0CECEF5704}" sibTransId="{A9F0DEAE-0B04-4FEF-AD53-DB24ECACCE10}"/>
    <dgm:cxn modelId="{95C82C6C-7917-48A0-AA10-1BEB959E00CE}" type="presParOf" srcId="{092FFB34-48E8-4532-A501-8EA48424A5AC}" destId="{54AA5946-3402-4BAF-8D42-A9F156DC04EA}" srcOrd="0" destOrd="0" presId="urn:microsoft.com/office/officeart/2005/8/layout/chevron1"/>
    <dgm:cxn modelId="{FD5027AC-40DE-44AF-B6E0-3F6C750D284E}" type="presParOf" srcId="{092FFB34-48E8-4532-A501-8EA48424A5AC}" destId="{1B2F9599-BE04-473C-A993-60009D8D2C17}" srcOrd="1" destOrd="0" presId="urn:microsoft.com/office/officeart/2005/8/layout/chevron1"/>
    <dgm:cxn modelId="{CFF47BDD-07BD-4D78-9BF8-FD277A63F155}" type="presParOf" srcId="{092FFB34-48E8-4532-A501-8EA48424A5AC}" destId="{E86FE7F8-8450-4F87-AABA-8E02D8CE34AE}" srcOrd="2" destOrd="0" presId="urn:microsoft.com/office/officeart/2005/8/layout/chevron1"/>
    <dgm:cxn modelId="{E7D6D964-D53F-459F-8529-EE6EDF687FE7}" type="presParOf" srcId="{092FFB34-48E8-4532-A501-8EA48424A5AC}" destId="{1ECC4F8E-AC2F-4405-850F-DA094903D203}" srcOrd="3" destOrd="0" presId="urn:microsoft.com/office/officeart/2005/8/layout/chevron1"/>
    <dgm:cxn modelId="{30BA2BA3-8231-48EA-8917-AF88D5A6BBCA}" type="presParOf" srcId="{092FFB34-48E8-4532-A501-8EA48424A5AC}" destId="{3606B1E2-6ABA-4F59-8375-AC0C6A3CF58C}" srcOrd="4" destOrd="0" presId="urn:microsoft.com/office/officeart/2005/8/layout/chevron1"/>
    <dgm:cxn modelId="{BD1A9D21-81BF-44FB-A3EE-DEC9A6A0CF2B}" type="presParOf" srcId="{092FFB34-48E8-4532-A501-8EA48424A5AC}" destId="{B63BAE26-C839-406B-8893-520707BA452A}" srcOrd="5" destOrd="0" presId="urn:microsoft.com/office/officeart/2005/8/layout/chevron1"/>
    <dgm:cxn modelId="{D3A4F1E6-445C-4948-9A20-C2944136BE4F}" type="presParOf" srcId="{092FFB34-48E8-4532-A501-8EA48424A5AC}" destId="{C7B4D95B-D249-46D9-9159-6BC847B2907A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7316008-1E57-4D8E-8039-8CDD549E3EA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2ACE18A-A08C-4D7E-8624-E075ED8AE2DC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Introduction</a:t>
          </a:r>
          <a:endParaRPr lang="fr-FR" dirty="0">
            <a:solidFill>
              <a:schemeClr val="tx1"/>
            </a:solidFill>
          </a:endParaRPr>
        </a:p>
      </dgm:t>
    </dgm:pt>
    <dgm:pt modelId="{02046D8D-E222-4324-BCE5-FA0CECEF5704}" type="parTrans" cxnId="{8D8053C4-261E-4D96-982A-AEAB5C2E562B}">
      <dgm:prSet/>
      <dgm:spPr/>
      <dgm:t>
        <a:bodyPr/>
        <a:lstStyle/>
        <a:p>
          <a:endParaRPr lang="fr-FR"/>
        </a:p>
      </dgm:t>
    </dgm:pt>
    <dgm:pt modelId="{A9F0DEAE-0B04-4FEF-AD53-DB24ECACCE10}" type="sibTrans" cxnId="{8D8053C4-261E-4D96-982A-AEAB5C2E562B}">
      <dgm:prSet/>
      <dgm:spPr/>
      <dgm:t>
        <a:bodyPr/>
        <a:lstStyle/>
        <a:p>
          <a:endParaRPr lang="fr-FR"/>
        </a:p>
      </dgm:t>
    </dgm:pt>
    <dgm:pt modelId="{3D002E8C-BFAA-4A77-82FD-E87AF22603CE}">
      <dgm:prSet phldrT="[Texte]"/>
      <dgm:spPr/>
      <dgm:t>
        <a:bodyPr/>
        <a:lstStyle/>
        <a:p>
          <a:r>
            <a:rPr lang="fr-FR" dirty="0" smtClean="0">
              <a:solidFill>
                <a:srgbClr val="FFFF00"/>
              </a:solidFill>
            </a:rPr>
            <a:t>Matériel &amp; Méthode</a:t>
          </a:r>
          <a:endParaRPr lang="fr-FR" dirty="0">
            <a:solidFill>
              <a:srgbClr val="FFFF00"/>
            </a:solidFill>
          </a:endParaRPr>
        </a:p>
      </dgm:t>
    </dgm:pt>
    <dgm:pt modelId="{C3C31BD2-CFE9-42AA-83E3-C10D7E4ECB71}" type="parTrans" cxnId="{6AFAEE66-889F-49AE-A485-11616B643804}">
      <dgm:prSet/>
      <dgm:spPr/>
      <dgm:t>
        <a:bodyPr/>
        <a:lstStyle/>
        <a:p>
          <a:endParaRPr lang="fr-FR"/>
        </a:p>
      </dgm:t>
    </dgm:pt>
    <dgm:pt modelId="{507C507F-160D-404C-B1B6-ADF03FA55733}" type="sibTrans" cxnId="{6AFAEE66-889F-49AE-A485-11616B643804}">
      <dgm:prSet/>
      <dgm:spPr/>
      <dgm:t>
        <a:bodyPr/>
        <a:lstStyle/>
        <a:p>
          <a:endParaRPr lang="fr-FR"/>
        </a:p>
      </dgm:t>
    </dgm:pt>
    <dgm:pt modelId="{D9133D1F-30E1-4F0C-9003-951DF2CB76DA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Discussion</a:t>
          </a:r>
          <a:endParaRPr lang="fr-FR" dirty="0">
            <a:solidFill>
              <a:schemeClr val="tx1"/>
            </a:solidFill>
          </a:endParaRPr>
        </a:p>
      </dgm:t>
    </dgm:pt>
    <dgm:pt modelId="{11819557-1344-4FBE-B9F5-4332812D64B8}" type="parTrans" cxnId="{D4C8C6E5-8276-42AD-A8DD-8FAB5DC8B8EA}">
      <dgm:prSet/>
      <dgm:spPr/>
      <dgm:t>
        <a:bodyPr/>
        <a:lstStyle/>
        <a:p>
          <a:endParaRPr lang="fr-FR"/>
        </a:p>
      </dgm:t>
    </dgm:pt>
    <dgm:pt modelId="{D3A103CC-2DA7-4F73-80D0-9E1E8C11C1D8}" type="sibTrans" cxnId="{D4C8C6E5-8276-42AD-A8DD-8FAB5DC8B8EA}">
      <dgm:prSet/>
      <dgm:spPr/>
      <dgm:t>
        <a:bodyPr/>
        <a:lstStyle/>
        <a:p>
          <a:endParaRPr lang="fr-FR"/>
        </a:p>
      </dgm:t>
    </dgm:pt>
    <dgm:pt modelId="{1D898D3E-3929-4724-86CC-6C00F41F34CA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Résultats</a:t>
          </a:r>
          <a:endParaRPr lang="fr-FR" dirty="0">
            <a:solidFill>
              <a:schemeClr val="tx1"/>
            </a:solidFill>
          </a:endParaRPr>
        </a:p>
      </dgm:t>
    </dgm:pt>
    <dgm:pt modelId="{63673D1F-4C23-4171-9E04-14FFAF1C5F86}" type="parTrans" cxnId="{9F7DEAF9-02DB-476C-99EB-4EF64DD9088C}">
      <dgm:prSet/>
      <dgm:spPr/>
      <dgm:t>
        <a:bodyPr/>
        <a:lstStyle/>
        <a:p>
          <a:endParaRPr lang="fr-FR"/>
        </a:p>
      </dgm:t>
    </dgm:pt>
    <dgm:pt modelId="{9BADB07D-E4B0-465B-A389-0BE035C866CB}" type="sibTrans" cxnId="{9F7DEAF9-02DB-476C-99EB-4EF64DD9088C}">
      <dgm:prSet/>
      <dgm:spPr/>
      <dgm:t>
        <a:bodyPr/>
        <a:lstStyle/>
        <a:p>
          <a:endParaRPr lang="fr-FR"/>
        </a:p>
      </dgm:t>
    </dgm:pt>
    <dgm:pt modelId="{092FFB34-48E8-4532-A501-8EA48424A5AC}" type="pres">
      <dgm:prSet presAssocID="{67316008-1E57-4D8E-8039-8CDD549E3EA0}" presName="Name0" presStyleCnt="0">
        <dgm:presLayoutVars>
          <dgm:dir/>
          <dgm:animLvl val="lvl"/>
          <dgm:resizeHandles val="exact"/>
        </dgm:presLayoutVars>
      </dgm:prSet>
      <dgm:spPr/>
    </dgm:pt>
    <dgm:pt modelId="{54AA5946-3402-4BAF-8D42-A9F156DC04EA}" type="pres">
      <dgm:prSet presAssocID="{92ACE18A-A08C-4D7E-8624-E075ED8AE2DC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B2F9599-BE04-473C-A993-60009D8D2C17}" type="pres">
      <dgm:prSet presAssocID="{A9F0DEAE-0B04-4FEF-AD53-DB24ECACCE10}" presName="parTxOnlySpace" presStyleCnt="0"/>
      <dgm:spPr/>
    </dgm:pt>
    <dgm:pt modelId="{E86FE7F8-8450-4F87-AABA-8E02D8CE34AE}" type="pres">
      <dgm:prSet presAssocID="{3D002E8C-BFAA-4A77-82FD-E87AF22603CE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ECC4F8E-AC2F-4405-850F-DA094903D203}" type="pres">
      <dgm:prSet presAssocID="{507C507F-160D-404C-B1B6-ADF03FA55733}" presName="parTxOnlySpace" presStyleCnt="0"/>
      <dgm:spPr/>
    </dgm:pt>
    <dgm:pt modelId="{3606B1E2-6ABA-4F59-8375-AC0C6A3CF58C}" type="pres">
      <dgm:prSet presAssocID="{1D898D3E-3929-4724-86CC-6C00F41F34CA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63BAE26-C839-406B-8893-520707BA452A}" type="pres">
      <dgm:prSet presAssocID="{9BADB07D-E4B0-465B-A389-0BE035C866CB}" presName="parTxOnlySpace" presStyleCnt="0"/>
      <dgm:spPr/>
    </dgm:pt>
    <dgm:pt modelId="{C7B4D95B-D249-46D9-9159-6BC847B2907A}" type="pres">
      <dgm:prSet presAssocID="{D9133D1F-30E1-4F0C-9003-951DF2CB76D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506D05B-FA42-4BD9-9E13-C246BD1920C0}" type="presOf" srcId="{1D898D3E-3929-4724-86CC-6C00F41F34CA}" destId="{3606B1E2-6ABA-4F59-8375-AC0C6A3CF58C}" srcOrd="0" destOrd="0" presId="urn:microsoft.com/office/officeart/2005/8/layout/chevron1"/>
    <dgm:cxn modelId="{B0FDC688-72B0-4B13-82F7-F5DC4068BBE0}" type="presOf" srcId="{92ACE18A-A08C-4D7E-8624-E075ED8AE2DC}" destId="{54AA5946-3402-4BAF-8D42-A9F156DC04EA}" srcOrd="0" destOrd="0" presId="urn:microsoft.com/office/officeart/2005/8/layout/chevron1"/>
    <dgm:cxn modelId="{AB98AB30-A361-4937-AB66-8A27CB205625}" type="presOf" srcId="{3D002E8C-BFAA-4A77-82FD-E87AF22603CE}" destId="{E86FE7F8-8450-4F87-AABA-8E02D8CE34AE}" srcOrd="0" destOrd="0" presId="urn:microsoft.com/office/officeart/2005/8/layout/chevron1"/>
    <dgm:cxn modelId="{03AF9CD7-5696-46F9-BF45-EF95A3FC2B8E}" type="presOf" srcId="{D9133D1F-30E1-4F0C-9003-951DF2CB76DA}" destId="{C7B4D95B-D249-46D9-9159-6BC847B2907A}" srcOrd="0" destOrd="0" presId="urn:microsoft.com/office/officeart/2005/8/layout/chevron1"/>
    <dgm:cxn modelId="{6AFAEE66-889F-49AE-A485-11616B643804}" srcId="{67316008-1E57-4D8E-8039-8CDD549E3EA0}" destId="{3D002E8C-BFAA-4A77-82FD-E87AF22603CE}" srcOrd="1" destOrd="0" parTransId="{C3C31BD2-CFE9-42AA-83E3-C10D7E4ECB71}" sibTransId="{507C507F-160D-404C-B1B6-ADF03FA55733}"/>
    <dgm:cxn modelId="{28EC9CD2-C361-4201-9E8C-443E301D01F9}" type="presOf" srcId="{67316008-1E57-4D8E-8039-8CDD549E3EA0}" destId="{092FFB34-48E8-4532-A501-8EA48424A5AC}" srcOrd="0" destOrd="0" presId="urn:microsoft.com/office/officeart/2005/8/layout/chevron1"/>
    <dgm:cxn modelId="{D4C8C6E5-8276-42AD-A8DD-8FAB5DC8B8EA}" srcId="{67316008-1E57-4D8E-8039-8CDD549E3EA0}" destId="{D9133D1F-30E1-4F0C-9003-951DF2CB76DA}" srcOrd="3" destOrd="0" parTransId="{11819557-1344-4FBE-B9F5-4332812D64B8}" sibTransId="{D3A103CC-2DA7-4F73-80D0-9E1E8C11C1D8}"/>
    <dgm:cxn modelId="{9F7DEAF9-02DB-476C-99EB-4EF64DD9088C}" srcId="{67316008-1E57-4D8E-8039-8CDD549E3EA0}" destId="{1D898D3E-3929-4724-86CC-6C00F41F34CA}" srcOrd="2" destOrd="0" parTransId="{63673D1F-4C23-4171-9E04-14FFAF1C5F86}" sibTransId="{9BADB07D-E4B0-465B-A389-0BE035C866CB}"/>
    <dgm:cxn modelId="{8D8053C4-261E-4D96-982A-AEAB5C2E562B}" srcId="{67316008-1E57-4D8E-8039-8CDD549E3EA0}" destId="{92ACE18A-A08C-4D7E-8624-E075ED8AE2DC}" srcOrd="0" destOrd="0" parTransId="{02046D8D-E222-4324-BCE5-FA0CECEF5704}" sibTransId="{A9F0DEAE-0B04-4FEF-AD53-DB24ECACCE10}"/>
    <dgm:cxn modelId="{ABEE2C00-0A11-4FEF-A2B8-65F41DCD585D}" type="presParOf" srcId="{092FFB34-48E8-4532-A501-8EA48424A5AC}" destId="{54AA5946-3402-4BAF-8D42-A9F156DC04EA}" srcOrd="0" destOrd="0" presId="urn:microsoft.com/office/officeart/2005/8/layout/chevron1"/>
    <dgm:cxn modelId="{ABF14E51-12D5-40CA-AC7B-283452200C97}" type="presParOf" srcId="{092FFB34-48E8-4532-A501-8EA48424A5AC}" destId="{1B2F9599-BE04-473C-A993-60009D8D2C17}" srcOrd="1" destOrd="0" presId="urn:microsoft.com/office/officeart/2005/8/layout/chevron1"/>
    <dgm:cxn modelId="{DB1A5433-6D13-47A9-840A-EAA63B930583}" type="presParOf" srcId="{092FFB34-48E8-4532-A501-8EA48424A5AC}" destId="{E86FE7F8-8450-4F87-AABA-8E02D8CE34AE}" srcOrd="2" destOrd="0" presId="urn:microsoft.com/office/officeart/2005/8/layout/chevron1"/>
    <dgm:cxn modelId="{C2156D25-1ACD-4A8B-9B1F-055C6FF70440}" type="presParOf" srcId="{092FFB34-48E8-4532-A501-8EA48424A5AC}" destId="{1ECC4F8E-AC2F-4405-850F-DA094903D203}" srcOrd="3" destOrd="0" presId="urn:microsoft.com/office/officeart/2005/8/layout/chevron1"/>
    <dgm:cxn modelId="{251325E6-D596-476F-94CA-EF0538B3F3DD}" type="presParOf" srcId="{092FFB34-48E8-4532-A501-8EA48424A5AC}" destId="{3606B1E2-6ABA-4F59-8375-AC0C6A3CF58C}" srcOrd="4" destOrd="0" presId="urn:microsoft.com/office/officeart/2005/8/layout/chevron1"/>
    <dgm:cxn modelId="{8708F745-AFAC-4590-899B-B988DF4E7946}" type="presParOf" srcId="{092FFB34-48E8-4532-A501-8EA48424A5AC}" destId="{B63BAE26-C839-406B-8893-520707BA452A}" srcOrd="5" destOrd="0" presId="urn:microsoft.com/office/officeart/2005/8/layout/chevron1"/>
    <dgm:cxn modelId="{D467F252-044E-4484-A550-1E82BF987C27}" type="presParOf" srcId="{092FFB34-48E8-4532-A501-8EA48424A5AC}" destId="{C7B4D95B-D249-46D9-9159-6BC847B2907A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7316008-1E57-4D8E-8039-8CDD549E3EA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2ACE18A-A08C-4D7E-8624-E075ED8AE2DC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Introduction</a:t>
          </a:r>
          <a:endParaRPr lang="fr-FR" dirty="0">
            <a:solidFill>
              <a:schemeClr val="tx1"/>
            </a:solidFill>
          </a:endParaRPr>
        </a:p>
      </dgm:t>
    </dgm:pt>
    <dgm:pt modelId="{02046D8D-E222-4324-BCE5-FA0CECEF5704}" type="parTrans" cxnId="{8D8053C4-261E-4D96-982A-AEAB5C2E562B}">
      <dgm:prSet/>
      <dgm:spPr/>
      <dgm:t>
        <a:bodyPr/>
        <a:lstStyle/>
        <a:p>
          <a:endParaRPr lang="fr-FR"/>
        </a:p>
      </dgm:t>
    </dgm:pt>
    <dgm:pt modelId="{A9F0DEAE-0B04-4FEF-AD53-DB24ECACCE10}" type="sibTrans" cxnId="{8D8053C4-261E-4D96-982A-AEAB5C2E562B}">
      <dgm:prSet/>
      <dgm:spPr/>
      <dgm:t>
        <a:bodyPr/>
        <a:lstStyle/>
        <a:p>
          <a:endParaRPr lang="fr-FR"/>
        </a:p>
      </dgm:t>
    </dgm:pt>
    <dgm:pt modelId="{3D002E8C-BFAA-4A77-82FD-E87AF22603CE}">
      <dgm:prSet phldrT="[Texte]"/>
      <dgm:spPr/>
      <dgm:t>
        <a:bodyPr/>
        <a:lstStyle/>
        <a:p>
          <a:r>
            <a:rPr lang="fr-FR" dirty="0" smtClean="0">
              <a:solidFill>
                <a:srgbClr val="FFFF00"/>
              </a:solidFill>
            </a:rPr>
            <a:t>Matériel &amp; Méthode</a:t>
          </a:r>
          <a:endParaRPr lang="fr-FR" dirty="0">
            <a:solidFill>
              <a:srgbClr val="FFFF00"/>
            </a:solidFill>
          </a:endParaRPr>
        </a:p>
      </dgm:t>
    </dgm:pt>
    <dgm:pt modelId="{C3C31BD2-CFE9-42AA-83E3-C10D7E4ECB71}" type="parTrans" cxnId="{6AFAEE66-889F-49AE-A485-11616B643804}">
      <dgm:prSet/>
      <dgm:spPr/>
      <dgm:t>
        <a:bodyPr/>
        <a:lstStyle/>
        <a:p>
          <a:endParaRPr lang="fr-FR"/>
        </a:p>
      </dgm:t>
    </dgm:pt>
    <dgm:pt modelId="{507C507F-160D-404C-B1B6-ADF03FA55733}" type="sibTrans" cxnId="{6AFAEE66-889F-49AE-A485-11616B643804}">
      <dgm:prSet/>
      <dgm:spPr/>
      <dgm:t>
        <a:bodyPr/>
        <a:lstStyle/>
        <a:p>
          <a:endParaRPr lang="fr-FR"/>
        </a:p>
      </dgm:t>
    </dgm:pt>
    <dgm:pt modelId="{D9133D1F-30E1-4F0C-9003-951DF2CB76DA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Discussion</a:t>
          </a:r>
          <a:endParaRPr lang="fr-FR" dirty="0">
            <a:solidFill>
              <a:schemeClr val="tx1"/>
            </a:solidFill>
          </a:endParaRPr>
        </a:p>
      </dgm:t>
    </dgm:pt>
    <dgm:pt modelId="{11819557-1344-4FBE-B9F5-4332812D64B8}" type="parTrans" cxnId="{D4C8C6E5-8276-42AD-A8DD-8FAB5DC8B8EA}">
      <dgm:prSet/>
      <dgm:spPr/>
      <dgm:t>
        <a:bodyPr/>
        <a:lstStyle/>
        <a:p>
          <a:endParaRPr lang="fr-FR"/>
        </a:p>
      </dgm:t>
    </dgm:pt>
    <dgm:pt modelId="{D3A103CC-2DA7-4F73-80D0-9E1E8C11C1D8}" type="sibTrans" cxnId="{D4C8C6E5-8276-42AD-A8DD-8FAB5DC8B8EA}">
      <dgm:prSet/>
      <dgm:spPr/>
      <dgm:t>
        <a:bodyPr/>
        <a:lstStyle/>
        <a:p>
          <a:endParaRPr lang="fr-FR"/>
        </a:p>
      </dgm:t>
    </dgm:pt>
    <dgm:pt modelId="{1D898D3E-3929-4724-86CC-6C00F41F34CA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Résultats</a:t>
          </a:r>
          <a:endParaRPr lang="fr-FR" dirty="0">
            <a:solidFill>
              <a:schemeClr val="tx1"/>
            </a:solidFill>
          </a:endParaRPr>
        </a:p>
      </dgm:t>
    </dgm:pt>
    <dgm:pt modelId="{63673D1F-4C23-4171-9E04-14FFAF1C5F86}" type="parTrans" cxnId="{9F7DEAF9-02DB-476C-99EB-4EF64DD9088C}">
      <dgm:prSet/>
      <dgm:spPr/>
      <dgm:t>
        <a:bodyPr/>
        <a:lstStyle/>
        <a:p>
          <a:endParaRPr lang="fr-FR"/>
        </a:p>
      </dgm:t>
    </dgm:pt>
    <dgm:pt modelId="{9BADB07D-E4B0-465B-A389-0BE035C866CB}" type="sibTrans" cxnId="{9F7DEAF9-02DB-476C-99EB-4EF64DD9088C}">
      <dgm:prSet/>
      <dgm:spPr/>
      <dgm:t>
        <a:bodyPr/>
        <a:lstStyle/>
        <a:p>
          <a:endParaRPr lang="fr-FR"/>
        </a:p>
      </dgm:t>
    </dgm:pt>
    <dgm:pt modelId="{092FFB34-48E8-4532-A501-8EA48424A5AC}" type="pres">
      <dgm:prSet presAssocID="{67316008-1E57-4D8E-8039-8CDD549E3EA0}" presName="Name0" presStyleCnt="0">
        <dgm:presLayoutVars>
          <dgm:dir/>
          <dgm:animLvl val="lvl"/>
          <dgm:resizeHandles val="exact"/>
        </dgm:presLayoutVars>
      </dgm:prSet>
      <dgm:spPr/>
    </dgm:pt>
    <dgm:pt modelId="{54AA5946-3402-4BAF-8D42-A9F156DC04EA}" type="pres">
      <dgm:prSet presAssocID="{92ACE18A-A08C-4D7E-8624-E075ED8AE2DC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B2F9599-BE04-473C-A993-60009D8D2C17}" type="pres">
      <dgm:prSet presAssocID="{A9F0DEAE-0B04-4FEF-AD53-DB24ECACCE10}" presName="parTxOnlySpace" presStyleCnt="0"/>
      <dgm:spPr/>
    </dgm:pt>
    <dgm:pt modelId="{E86FE7F8-8450-4F87-AABA-8E02D8CE34AE}" type="pres">
      <dgm:prSet presAssocID="{3D002E8C-BFAA-4A77-82FD-E87AF22603CE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ECC4F8E-AC2F-4405-850F-DA094903D203}" type="pres">
      <dgm:prSet presAssocID="{507C507F-160D-404C-B1B6-ADF03FA55733}" presName="parTxOnlySpace" presStyleCnt="0"/>
      <dgm:spPr/>
    </dgm:pt>
    <dgm:pt modelId="{3606B1E2-6ABA-4F59-8375-AC0C6A3CF58C}" type="pres">
      <dgm:prSet presAssocID="{1D898D3E-3929-4724-86CC-6C00F41F34CA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63BAE26-C839-406B-8893-520707BA452A}" type="pres">
      <dgm:prSet presAssocID="{9BADB07D-E4B0-465B-A389-0BE035C866CB}" presName="parTxOnlySpace" presStyleCnt="0"/>
      <dgm:spPr/>
    </dgm:pt>
    <dgm:pt modelId="{C7B4D95B-D249-46D9-9159-6BC847B2907A}" type="pres">
      <dgm:prSet presAssocID="{D9133D1F-30E1-4F0C-9003-951DF2CB76D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81F91D4-465F-4AFD-9378-8DE1F459D894}" type="presOf" srcId="{1D898D3E-3929-4724-86CC-6C00F41F34CA}" destId="{3606B1E2-6ABA-4F59-8375-AC0C6A3CF58C}" srcOrd="0" destOrd="0" presId="urn:microsoft.com/office/officeart/2005/8/layout/chevron1"/>
    <dgm:cxn modelId="{B9F0EB07-5E65-4C7E-BE3A-61AA5F164CA0}" type="presOf" srcId="{67316008-1E57-4D8E-8039-8CDD549E3EA0}" destId="{092FFB34-48E8-4532-A501-8EA48424A5AC}" srcOrd="0" destOrd="0" presId="urn:microsoft.com/office/officeart/2005/8/layout/chevron1"/>
    <dgm:cxn modelId="{C96186D6-F8A1-4C3F-BD48-BA1FBA6F2EA8}" type="presOf" srcId="{92ACE18A-A08C-4D7E-8624-E075ED8AE2DC}" destId="{54AA5946-3402-4BAF-8D42-A9F156DC04EA}" srcOrd="0" destOrd="0" presId="urn:microsoft.com/office/officeart/2005/8/layout/chevron1"/>
    <dgm:cxn modelId="{24E2A2CC-1895-46E1-9C34-B942996C422A}" type="presOf" srcId="{D9133D1F-30E1-4F0C-9003-951DF2CB76DA}" destId="{C7B4D95B-D249-46D9-9159-6BC847B2907A}" srcOrd="0" destOrd="0" presId="urn:microsoft.com/office/officeart/2005/8/layout/chevron1"/>
    <dgm:cxn modelId="{6AFAEE66-889F-49AE-A485-11616B643804}" srcId="{67316008-1E57-4D8E-8039-8CDD549E3EA0}" destId="{3D002E8C-BFAA-4A77-82FD-E87AF22603CE}" srcOrd="1" destOrd="0" parTransId="{C3C31BD2-CFE9-42AA-83E3-C10D7E4ECB71}" sibTransId="{507C507F-160D-404C-B1B6-ADF03FA55733}"/>
    <dgm:cxn modelId="{D3DCA801-C4A8-4CA4-902B-9E8D4D431713}" type="presOf" srcId="{3D002E8C-BFAA-4A77-82FD-E87AF22603CE}" destId="{E86FE7F8-8450-4F87-AABA-8E02D8CE34AE}" srcOrd="0" destOrd="0" presId="urn:microsoft.com/office/officeart/2005/8/layout/chevron1"/>
    <dgm:cxn modelId="{D4C8C6E5-8276-42AD-A8DD-8FAB5DC8B8EA}" srcId="{67316008-1E57-4D8E-8039-8CDD549E3EA0}" destId="{D9133D1F-30E1-4F0C-9003-951DF2CB76DA}" srcOrd="3" destOrd="0" parTransId="{11819557-1344-4FBE-B9F5-4332812D64B8}" sibTransId="{D3A103CC-2DA7-4F73-80D0-9E1E8C11C1D8}"/>
    <dgm:cxn modelId="{9F7DEAF9-02DB-476C-99EB-4EF64DD9088C}" srcId="{67316008-1E57-4D8E-8039-8CDD549E3EA0}" destId="{1D898D3E-3929-4724-86CC-6C00F41F34CA}" srcOrd="2" destOrd="0" parTransId="{63673D1F-4C23-4171-9E04-14FFAF1C5F86}" sibTransId="{9BADB07D-E4B0-465B-A389-0BE035C866CB}"/>
    <dgm:cxn modelId="{8D8053C4-261E-4D96-982A-AEAB5C2E562B}" srcId="{67316008-1E57-4D8E-8039-8CDD549E3EA0}" destId="{92ACE18A-A08C-4D7E-8624-E075ED8AE2DC}" srcOrd="0" destOrd="0" parTransId="{02046D8D-E222-4324-BCE5-FA0CECEF5704}" sibTransId="{A9F0DEAE-0B04-4FEF-AD53-DB24ECACCE10}"/>
    <dgm:cxn modelId="{113945F6-CED6-4BC8-86F2-6056818C829A}" type="presParOf" srcId="{092FFB34-48E8-4532-A501-8EA48424A5AC}" destId="{54AA5946-3402-4BAF-8D42-A9F156DC04EA}" srcOrd="0" destOrd="0" presId="urn:microsoft.com/office/officeart/2005/8/layout/chevron1"/>
    <dgm:cxn modelId="{D715C367-FBAD-4D32-8BF6-D83B4E5F68E2}" type="presParOf" srcId="{092FFB34-48E8-4532-A501-8EA48424A5AC}" destId="{1B2F9599-BE04-473C-A993-60009D8D2C17}" srcOrd="1" destOrd="0" presId="urn:microsoft.com/office/officeart/2005/8/layout/chevron1"/>
    <dgm:cxn modelId="{E5D81735-8F3C-4E18-B548-D173D1138BCA}" type="presParOf" srcId="{092FFB34-48E8-4532-A501-8EA48424A5AC}" destId="{E86FE7F8-8450-4F87-AABA-8E02D8CE34AE}" srcOrd="2" destOrd="0" presId="urn:microsoft.com/office/officeart/2005/8/layout/chevron1"/>
    <dgm:cxn modelId="{97D0445E-057D-4A37-919E-CA9EA1302E53}" type="presParOf" srcId="{092FFB34-48E8-4532-A501-8EA48424A5AC}" destId="{1ECC4F8E-AC2F-4405-850F-DA094903D203}" srcOrd="3" destOrd="0" presId="urn:microsoft.com/office/officeart/2005/8/layout/chevron1"/>
    <dgm:cxn modelId="{0F74FF48-D275-46CB-85F6-8C381F1B09D6}" type="presParOf" srcId="{092FFB34-48E8-4532-A501-8EA48424A5AC}" destId="{3606B1E2-6ABA-4F59-8375-AC0C6A3CF58C}" srcOrd="4" destOrd="0" presId="urn:microsoft.com/office/officeart/2005/8/layout/chevron1"/>
    <dgm:cxn modelId="{971FA589-2118-4702-83DB-9E9214E88969}" type="presParOf" srcId="{092FFB34-48E8-4532-A501-8EA48424A5AC}" destId="{B63BAE26-C839-406B-8893-520707BA452A}" srcOrd="5" destOrd="0" presId="urn:microsoft.com/office/officeart/2005/8/layout/chevron1"/>
    <dgm:cxn modelId="{3A097413-C9F1-4114-B7A1-DD8A8EE1B1F8}" type="presParOf" srcId="{092FFB34-48E8-4532-A501-8EA48424A5AC}" destId="{C7B4D95B-D249-46D9-9159-6BC847B2907A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7316008-1E57-4D8E-8039-8CDD549E3EA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2ACE18A-A08C-4D7E-8624-E075ED8AE2DC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Introduction</a:t>
          </a:r>
          <a:endParaRPr lang="fr-FR" dirty="0">
            <a:solidFill>
              <a:schemeClr val="tx1"/>
            </a:solidFill>
          </a:endParaRPr>
        </a:p>
      </dgm:t>
    </dgm:pt>
    <dgm:pt modelId="{02046D8D-E222-4324-BCE5-FA0CECEF5704}" type="parTrans" cxnId="{8D8053C4-261E-4D96-982A-AEAB5C2E562B}">
      <dgm:prSet/>
      <dgm:spPr/>
      <dgm:t>
        <a:bodyPr/>
        <a:lstStyle/>
        <a:p>
          <a:endParaRPr lang="fr-FR"/>
        </a:p>
      </dgm:t>
    </dgm:pt>
    <dgm:pt modelId="{A9F0DEAE-0B04-4FEF-AD53-DB24ECACCE10}" type="sibTrans" cxnId="{8D8053C4-261E-4D96-982A-AEAB5C2E562B}">
      <dgm:prSet/>
      <dgm:spPr/>
      <dgm:t>
        <a:bodyPr/>
        <a:lstStyle/>
        <a:p>
          <a:endParaRPr lang="fr-FR"/>
        </a:p>
      </dgm:t>
    </dgm:pt>
    <dgm:pt modelId="{3D002E8C-BFAA-4A77-82FD-E87AF22603CE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Matériel &amp; Méthode</a:t>
          </a:r>
          <a:endParaRPr lang="fr-FR" dirty="0">
            <a:solidFill>
              <a:schemeClr val="tx1"/>
            </a:solidFill>
          </a:endParaRPr>
        </a:p>
      </dgm:t>
    </dgm:pt>
    <dgm:pt modelId="{C3C31BD2-CFE9-42AA-83E3-C10D7E4ECB71}" type="parTrans" cxnId="{6AFAEE66-889F-49AE-A485-11616B643804}">
      <dgm:prSet/>
      <dgm:spPr/>
      <dgm:t>
        <a:bodyPr/>
        <a:lstStyle/>
        <a:p>
          <a:endParaRPr lang="fr-FR"/>
        </a:p>
      </dgm:t>
    </dgm:pt>
    <dgm:pt modelId="{507C507F-160D-404C-B1B6-ADF03FA55733}" type="sibTrans" cxnId="{6AFAEE66-889F-49AE-A485-11616B643804}">
      <dgm:prSet/>
      <dgm:spPr/>
      <dgm:t>
        <a:bodyPr/>
        <a:lstStyle/>
        <a:p>
          <a:endParaRPr lang="fr-FR"/>
        </a:p>
      </dgm:t>
    </dgm:pt>
    <dgm:pt modelId="{D9133D1F-30E1-4F0C-9003-951DF2CB76DA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Discussion</a:t>
          </a:r>
          <a:endParaRPr lang="fr-FR" dirty="0">
            <a:solidFill>
              <a:schemeClr val="tx1"/>
            </a:solidFill>
          </a:endParaRPr>
        </a:p>
      </dgm:t>
    </dgm:pt>
    <dgm:pt modelId="{11819557-1344-4FBE-B9F5-4332812D64B8}" type="parTrans" cxnId="{D4C8C6E5-8276-42AD-A8DD-8FAB5DC8B8EA}">
      <dgm:prSet/>
      <dgm:spPr/>
      <dgm:t>
        <a:bodyPr/>
        <a:lstStyle/>
        <a:p>
          <a:endParaRPr lang="fr-FR"/>
        </a:p>
      </dgm:t>
    </dgm:pt>
    <dgm:pt modelId="{D3A103CC-2DA7-4F73-80D0-9E1E8C11C1D8}" type="sibTrans" cxnId="{D4C8C6E5-8276-42AD-A8DD-8FAB5DC8B8EA}">
      <dgm:prSet/>
      <dgm:spPr/>
      <dgm:t>
        <a:bodyPr/>
        <a:lstStyle/>
        <a:p>
          <a:endParaRPr lang="fr-FR"/>
        </a:p>
      </dgm:t>
    </dgm:pt>
    <dgm:pt modelId="{1D898D3E-3929-4724-86CC-6C00F41F34CA}">
      <dgm:prSet phldrT="[Texte]"/>
      <dgm:spPr/>
      <dgm:t>
        <a:bodyPr/>
        <a:lstStyle/>
        <a:p>
          <a:r>
            <a:rPr lang="fr-FR" dirty="0" smtClean="0">
              <a:solidFill>
                <a:srgbClr val="FFFF00"/>
              </a:solidFill>
            </a:rPr>
            <a:t>Résultats</a:t>
          </a:r>
          <a:endParaRPr lang="fr-FR" dirty="0">
            <a:solidFill>
              <a:srgbClr val="FFFF00"/>
            </a:solidFill>
          </a:endParaRPr>
        </a:p>
      </dgm:t>
    </dgm:pt>
    <dgm:pt modelId="{63673D1F-4C23-4171-9E04-14FFAF1C5F86}" type="parTrans" cxnId="{9F7DEAF9-02DB-476C-99EB-4EF64DD9088C}">
      <dgm:prSet/>
      <dgm:spPr/>
      <dgm:t>
        <a:bodyPr/>
        <a:lstStyle/>
        <a:p>
          <a:endParaRPr lang="fr-FR"/>
        </a:p>
      </dgm:t>
    </dgm:pt>
    <dgm:pt modelId="{9BADB07D-E4B0-465B-A389-0BE035C866CB}" type="sibTrans" cxnId="{9F7DEAF9-02DB-476C-99EB-4EF64DD9088C}">
      <dgm:prSet/>
      <dgm:spPr/>
      <dgm:t>
        <a:bodyPr/>
        <a:lstStyle/>
        <a:p>
          <a:endParaRPr lang="fr-FR"/>
        </a:p>
      </dgm:t>
    </dgm:pt>
    <dgm:pt modelId="{092FFB34-48E8-4532-A501-8EA48424A5AC}" type="pres">
      <dgm:prSet presAssocID="{67316008-1E57-4D8E-8039-8CDD549E3EA0}" presName="Name0" presStyleCnt="0">
        <dgm:presLayoutVars>
          <dgm:dir/>
          <dgm:animLvl val="lvl"/>
          <dgm:resizeHandles val="exact"/>
        </dgm:presLayoutVars>
      </dgm:prSet>
      <dgm:spPr/>
    </dgm:pt>
    <dgm:pt modelId="{54AA5946-3402-4BAF-8D42-A9F156DC04EA}" type="pres">
      <dgm:prSet presAssocID="{92ACE18A-A08C-4D7E-8624-E075ED8AE2DC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B2F9599-BE04-473C-A993-60009D8D2C17}" type="pres">
      <dgm:prSet presAssocID="{A9F0DEAE-0B04-4FEF-AD53-DB24ECACCE10}" presName="parTxOnlySpace" presStyleCnt="0"/>
      <dgm:spPr/>
    </dgm:pt>
    <dgm:pt modelId="{E86FE7F8-8450-4F87-AABA-8E02D8CE34AE}" type="pres">
      <dgm:prSet presAssocID="{3D002E8C-BFAA-4A77-82FD-E87AF22603CE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ECC4F8E-AC2F-4405-850F-DA094903D203}" type="pres">
      <dgm:prSet presAssocID="{507C507F-160D-404C-B1B6-ADF03FA55733}" presName="parTxOnlySpace" presStyleCnt="0"/>
      <dgm:spPr/>
    </dgm:pt>
    <dgm:pt modelId="{3606B1E2-6ABA-4F59-8375-AC0C6A3CF58C}" type="pres">
      <dgm:prSet presAssocID="{1D898D3E-3929-4724-86CC-6C00F41F34CA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63BAE26-C839-406B-8893-520707BA452A}" type="pres">
      <dgm:prSet presAssocID="{9BADB07D-E4B0-465B-A389-0BE035C866CB}" presName="parTxOnlySpace" presStyleCnt="0"/>
      <dgm:spPr/>
    </dgm:pt>
    <dgm:pt modelId="{C7B4D95B-D249-46D9-9159-6BC847B2907A}" type="pres">
      <dgm:prSet presAssocID="{D9133D1F-30E1-4F0C-9003-951DF2CB76D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CEC90DF-E0E5-4FE6-B838-55CA3DA2D856}" type="presOf" srcId="{67316008-1E57-4D8E-8039-8CDD549E3EA0}" destId="{092FFB34-48E8-4532-A501-8EA48424A5AC}" srcOrd="0" destOrd="0" presId="urn:microsoft.com/office/officeart/2005/8/layout/chevron1"/>
    <dgm:cxn modelId="{5501D0A8-D48A-4D32-9235-1D6090DFA56A}" type="presOf" srcId="{3D002E8C-BFAA-4A77-82FD-E87AF22603CE}" destId="{E86FE7F8-8450-4F87-AABA-8E02D8CE34AE}" srcOrd="0" destOrd="0" presId="urn:microsoft.com/office/officeart/2005/8/layout/chevron1"/>
    <dgm:cxn modelId="{72AD07EC-F609-4EBC-BDB5-0FDF34C7BEB3}" type="presOf" srcId="{92ACE18A-A08C-4D7E-8624-E075ED8AE2DC}" destId="{54AA5946-3402-4BAF-8D42-A9F156DC04EA}" srcOrd="0" destOrd="0" presId="urn:microsoft.com/office/officeart/2005/8/layout/chevron1"/>
    <dgm:cxn modelId="{6AFAEE66-889F-49AE-A485-11616B643804}" srcId="{67316008-1E57-4D8E-8039-8CDD549E3EA0}" destId="{3D002E8C-BFAA-4A77-82FD-E87AF22603CE}" srcOrd="1" destOrd="0" parTransId="{C3C31BD2-CFE9-42AA-83E3-C10D7E4ECB71}" sibTransId="{507C507F-160D-404C-B1B6-ADF03FA55733}"/>
    <dgm:cxn modelId="{EF406333-6EF9-46D4-973E-F6805AC41A9C}" type="presOf" srcId="{D9133D1F-30E1-4F0C-9003-951DF2CB76DA}" destId="{C7B4D95B-D249-46D9-9159-6BC847B2907A}" srcOrd="0" destOrd="0" presId="urn:microsoft.com/office/officeart/2005/8/layout/chevron1"/>
    <dgm:cxn modelId="{D4C8C6E5-8276-42AD-A8DD-8FAB5DC8B8EA}" srcId="{67316008-1E57-4D8E-8039-8CDD549E3EA0}" destId="{D9133D1F-30E1-4F0C-9003-951DF2CB76DA}" srcOrd="3" destOrd="0" parTransId="{11819557-1344-4FBE-B9F5-4332812D64B8}" sibTransId="{D3A103CC-2DA7-4F73-80D0-9E1E8C11C1D8}"/>
    <dgm:cxn modelId="{9F7DEAF9-02DB-476C-99EB-4EF64DD9088C}" srcId="{67316008-1E57-4D8E-8039-8CDD549E3EA0}" destId="{1D898D3E-3929-4724-86CC-6C00F41F34CA}" srcOrd="2" destOrd="0" parTransId="{63673D1F-4C23-4171-9E04-14FFAF1C5F86}" sibTransId="{9BADB07D-E4B0-465B-A389-0BE035C866CB}"/>
    <dgm:cxn modelId="{8D8053C4-261E-4D96-982A-AEAB5C2E562B}" srcId="{67316008-1E57-4D8E-8039-8CDD549E3EA0}" destId="{92ACE18A-A08C-4D7E-8624-E075ED8AE2DC}" srcOrd="0" destOrd="0" parTransId="{02046D8D-E222-4324-BCE5-FA0CECEF5704}" sibTransId="{A9F0DEAE-0B04-4FEF-AD53-DB24ECACCE10}"/>
    <dgm:cxn modelId="{974DA221-B851-4572-92BE-2CD102084784}" type="presOf" srcId="{1D898D3E-3929-4724-86CC-6C00F41F34CA}" destId="{3606B1E2-6ABA-4F59-8375-AC0C6A3CF58C}" srcOrd="0" destOrd="0" presId="urn:microsoft.com/office/officeart/2005/8/layout/chevron1"/>
    <dgm:cxn modelId="{0CA8FE77-F441-4D3D-9234-820F4BFAD754}" type="presParOf" srcId="{092FFB34-48E8-4532-A501-8EA48424A5AC}" destId="{54AA5946-3402-4BAF-8D42-A9F156DC04EA}" srcOrd="0" destOrd="0" presId="urn:microsoft.com/office/officeart/2005/8/layout/chevron1"/>
    <dgm:cxn modelId="{810FA5B0-FCD1-4F23-B517-F289468BFB40}" type="presParOf" srcId="{092FFB34-48E8-4532-A501-8EA48424A5AC}" destId="{1B2F9599-BE04-473C-A993-60009D8D2C17}" srcOrd="1" destOrd="0" presId="urn:microsoft.com/office/officeart/2005/8/layout/chevron1"/>
    <dgm:cxn modelId="{DB26DEC3-D494-42A3-AA08-AA3F4BDAA9E8}" type="presParOf" srcId="{092FFB34-48E8-4532-A501-8EA48424A5AC}" destId="{E86FE7F8-8450-4F87-AABA-8E02D8CE34AE}" srcOrd="2" destOrd="0" presId="urn:microsoft.com/office/officeart/2005/8/layout/chevron1"/>
    <dgm:cxn modelId="{BCA38F3C-3E5C-4AB5-86BC-F0DA95A2C3D3}" type="presParOf" srcId="{092FFB34-48E8-4532-A501-8EA48424A5AC}" destId="{1ECC4F8E-AC2F-4405-850F-DA094903D203}" srcOrd="3" destOrd="0" presId="urn:microsoft.com/office/officeart/2005/8/layout/chevron1"/>
    <dgm:cxn modelId="{3486AEA9-F0B5-42D9-9D2D-73B88D541833}" type="presParOf" srcId="{092FFB34-48E8-4532-A501-8EA48424A5AC}" destId="{3606B1E2-6ABA-4F59-8375-AC0C6A3CF58C}" srcOrd="4" destOrd="0" presId="urn:microsoft.com/office/officeart/2005/8/layout/chevron1"/>
    <dgm:cxn modelId="{F5A4A796-FFA4-4173-85E3-F1D9FE46C3B0}" type="presParOf" srcId="{092FFB34-48E8-4532-A501-8EA48424A5AC}" destId="{B63BAE26-C839-406B-8893-520707BA452A}" srcOrd="5" destOrd="0" presId="urn:microsoft.com/office/officeart/2005/8/layout/chevron1"/>
    <dgm:cxn modelId="{37AE0D2E-267C-48C1-94B6-72EEE2562935}" type="presParOf" srcId="{092FFB34-48E8-4532-A501-8EA48424A5AC}" destId="{C7B4D95B-D249-46D9-9159-6BC847B2907A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7316008-1E57-4D8E-8039-8CDD549E3EA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2ACE18A-A08C-4D7E-8624-E075ED8AE2DC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Introduction</a:t>
          </a:r>
          <a:endParaRPr lang="fr-FR" dirty="0">
            <a:solidFill>
              <a:schemeClr val="tx1"/>
            </a:solidFill>
          </a:endParaRPr>
        </a:p>
      </dgm:t>
    </dgm:pt>
    <dgm:pt modelId="{02046D8D-E222-4324-BCE5-FA0CECEF5704}" type="parTrans" cxnId="{8D8053C4-261E-4D96-982A-AEAB5C2E562B}">
      <dgm:prSet/>
      <dgm:spPr/>
      <dgm:t>
        <a:bodyPr/>
        <a:lstStyle/>
        <a:p>
          <a:endParaRPr lang="fr-FR"/>
        </a:p>
      </dgm:t>
    </dgm:pt>
    <dgm:pt modelId="{A9F0DEAE-0B04-4FEF-AD53-DB24ECACCE10}" type="sibTrans" cxnId="{8D8053C4-261E-4D96-982A-AEAB5C2E562B}">
      <dgm:prSet/>
      <dgm:spPr/>
      <dgm:t>
        <a:bodyPr/>
        <a:lstStyle/>
        <a:p>
          <a:endParaRPr lang="fr-FR"/>
        </a:p>
      </dgm:t>
    </dgm:pt>
    <dgm:pt modelId="{3D002E8C-BFAA-4A77-82FD-E87AF22603CE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Matériel &amp; Méthode</a:t>
          </a:r>
          <a:endParaRPr lang="fr-FR" dirty="0">
            <a:solidFill>
              <a:schemeClr val="tx1"/>
            </a:solidFill>
          </a:endParaRPr>
        </a:p>
      </dgm:t>
    </dgm:pt>
    <dgm:pt modelId="{C3C31BD2-CFE9-42AA-83E3-C10D7E4ECB71}" type="parTrans" cxnId="{6AFAEE66-889F-49AE-A485-11616B643804}">
      <dgm:prSet/>
      <dgm:spPr/>
      <dgm:t>
        <a:bodyPr/>
        <a:lstStyle/>
        <a:p>
          <a:endParaRPr lang="fr-FR"/>
        </a:p>
      </dgm:t>
    </dgm:pt>
    <dgm:pt modelId="{507C507F-160D-404C-B1B6-ADF03FA55733}" type="sibTrans" cxnId="{6AFAEE66-889F-49AE-A485-11616B643804}">
      <dgm:prSet/>
      <dgm:spPr/>
      <dgm:t>
        <a:bodyPr/>
        <a:lstStyle/>
        <a:p>
          <a:endParaRPr lang="fr-FR"/>
        </a:p>
      </dgm:t>
    </dgm:pt>
    <dgm:pt modelId="{D9133D1F-30E1-4F0C-9003-951DF2CB76DA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Discussion</a:t>
          </a:r>
          <a:endParaRPr lang="fr-FR" dirty="0">
            <a:solidFill>
              <a:schemeClr val="tx1"/>
            </a:solidFill>
          </a:endParaRPr>
        </a:p>
      </dgm:t>
    </dgm:pt>
    <dgm:pt modelId="{11819557-1344-4FBE-B9F5-4332812D64B8}" type="parTrans" cxnId="{D4C8C6E5-8276-42AD-A8DD-8FAB5DC8B8EA}">
      <dgm:prSet/>
      <dgm:spPr/>
      <dgm:t>
        <a:bodyPr/>
        <a:lstStyle/>
        <a:p>
          <a:endParaRPr lang="fr-FR"/>
        </a:p>
      </dgm:t>
    </dgm:pt>
    <dgm:pt modelId="{D3A103CC-2DA7-4F73-80D0-9E1E8C11C1D8}" type="sibTrans" cxnId="{D4C8C6E5-8276-42AD-A8DD-8FAB5DC8B8EA}">
      <dgm:prSet/>
      <dgm:spPr/>
      <dgm:t>
        <a:bodyPr/>
        <a:lstStyle/>
        <a:p>
          <a:endParaRPr lang="fr-FR"/>
        </a:p>
      </dgm:t>
    </dgm:pt>
    <dgm:pt modelId="{1D898D3E-3929-4724-86CC-6C00F41F34CA}">
      <dgm:prSet phldrT="[Texte]"/>
      <dgm:spPr/>
      <dgm:t>
        <a:bodyPr/>
        <a:lstStyle/>
        <a:p>
          <a:r>
            <a:rPr lang="fr-FR" dirty="0" smtClean="0">
              <a:solidFill>
                <a:srgbClr val="FFFF00"/>
              </a:solidFill>
            </a:rPr>
            <a:t>Résultats</a:t>
          </a:r>
          <a:endParaRPr lang="fr-FR" dirty="0">
            <a:solidFill>
              <a:srgbClr val="FFFF00"/>
            </a:solidFill>
          </a:endParaRPr>
        </a:p>
      </dgm:t>
    </dgm:pt>
    <dgm:pt modelId="{63673D1F-4C23-4171-9E04-14FFAF1C5F86}" type="parTrans" cxnId="{9F7DEAF9-02DB-476C-99EB-4EF64DD9088C}">
      <dgm:prSet/>
      <dgm:spPr/>
      <dgm:t>
        <a:bodyPr/>
        <a:lstStyle/>
        <a:p>
          <a:endParaRPr lang="fr-FR"/>
        </a:p>
      </dgm:t>
    </dgm:pt>
    <dgm:pt modelId="{9BADB07D-E4B0-465B-A389-0BE035C866CB}" type="sibTrans" cxnId="{9F7DEAF9-02DB-476C-99EB-4EF64DD9088C}">
      <dgm:prSet/>
      <dgm:spPr/>
      <dgm:t>
        <a:bodyPr/>
        <a:lstStyle/>
        <a:p>
          <a:endParaRPr lang="fr-FR"/>
        </a:p>
      </dgm:t>
    </dgm:pt>
    <dgm:pt modelId="{092FFB34-48E8-4532-A501-8EA48424A5AC}" type="pres">
      <dgm:prSet presAssocID="{67316008-1E57-4D8E-8039-8CDD549E3EA0}" presName="Name0" presStyleCnt="0">
        <dgm:presLayoutVars>
          <dgm:dir/>
          <dgm:animLvl val="lvl"/>
          <dgm:resizeHandles val="exact"/>
        </dgm:presLayoutVars>
      </dgm:prSet>
      <dgm:spPr/>
    </dgm:pt>
    <dgm:pt modelId="{54AA5946-3402-4BAF-8D42-A9F156DC04EA}" type="pres">
      <dgm:prSet presAssocID="{92ACE18A-A08C-4D7E-8624-E075ED8AE2DC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B2F9599-BE04-473C-A993-60009D8D2C17}" type="pres">
      <dgm:prSet presAssocID="{A9F0DEAE-0B04-4FEF-AD53-DB24ECACCE10}" presName="parTxOnlySpace" presStyleCnt="0"/>
      <dgm:spPr/>
    </dgm:pt>
    <dgm:pt modelId="{E86FE7F8-8450-4F87-AABA-8E02D8CE34AE}" type="pres">
      <dgm:prSet presAssocID="{3D002E8C-BFAA-4A77-82FD-E87AF22603CE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ECC4F8E-AC2F-4405-850F-DA094903D203}" type="pres">
      <dgm:prSet presAssocID="{507C507F-160D-404C-B1B6-ADF03FA55733}" presName="parTxOnlySpace" presStyleCnt="0"/>
      <dgm:spPr/>
    </dgm:pt>
    <dgm:pt modelId="{3606B1E2-6ABA-4F59-8375-AC0C6A3CF58C}" type="pres">
      <dgm:prSet presAssocID="{1D898D3E-3929-4724-86CC-6C00F41F34CA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63BAE26-C839-406B-8893-520707BA452A}" type="pres">
      <dgm:prSet presAssocID="{9BADB07D-E4B0-465B-A389-0BE035C866CB}" presName="parTxOnlySpace" presStyleCnt="0"/>
      <dgm:spPr/>
    </dgm:pt>
    <dgm:pt modelId="{C7B4D95B-D249-46D9-9159-6BC847B2907A}" type="pres">
      <dgm:prSet presAssocID="{D9133D1F-30E1-4F0C-9003-951DF2CB76D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8B558AD-0615-44A1-8FB6-8E0D6CF6A56A}" type="presOf" srcId="{92ACE18A-A08C-4D7E-8624-E075ED8AE2DC}" destId="{54AA5946-3402-4BAF-8D42-A9F156DC04EA}" srcOrd="0" destOrd="0" presId="urn:microsoft.com/office/officeart/2005/8/layout/chevron1"/>
    <dgm:cxn modelId="{38B7E10E-20E0-45E8-A013-D50E6BFAF755}" type="presOf" srcId="{1D898D3E-3929-4724-86CC-6C00F41F34CA}" destId="{3606B1E2-6ABA-4F59-8375-AC0C6A3CF58C}" srcOrd="0" destOrd="0" presId="urn:microsoft.com/office/officeart/2005/8/layout/chevron1"/>
    <dgm:cxn modelId="{AE4F7402-3E77-4B76-B74F-1383680C883C}" type="presOf" srcId="{67316008-1E57-4D8E-8039-8CDD549E3EA0}" destId="{092FFB34-48E8-4532-A501-8EA48424A5AC}" srcOrd="0" destOrd="0" presId="urn:microsoft.com/office/officeart/2005/8/layout/chevron1"/>
    <dgm:cxn modelId="{17769D12-DC73-4EEC-B5F6-C478BD4F3070}" type="presOf" srcId="{D9133D1F-30E1-4F0C-9003-951DF2CB76DA}" destId="{C7B4D95B-D249-46D9-9159-6BC847B2907A}" srcOrd="0" destOrd="0" presId="urn:microsoft.com/office/officeart/2005/8/layout/chevron1"/>
    <dgm:cxn modelId="{7003F21E-6B90-4643-A551-8EE3EA296BF7}" type="presOf" srcId="{3D002E8C-BFAA-4A77-82FD-E87AF22603CE}" destId="{E86FE7F8-8450-4F87-AABA-8E02D8CE34AE}" srcOrd="0" destOrd="0" presId="urn:microsoft.com/office/officeart/2005/8/layout/chevron1"/>
    <dgm:cxn modelId="{6AFAEE66-889F-49AE-A485-11616B643804}" srcId="{67316008-1E57-4D8E-8039-8CDD549E3EA0}" destId="{3D002E8C-BFAA-4A77-82FD-E87AF22603CE}" srcOrd="1" destOrd="0" parTransId="{C3C31BD2-CFE9-42AA-83E3-C10D7E4ECB71}" sibTransId="{507C507F-160D-404C-B1B6-ADF03FA55733}"/>
    <dgm:cxn modelId="{9F7DEAF9-02DB-476C-99EB-4EF64DD9088C}" srcId="{67316008-1E57-4D8E-8039-8CDD549E3EA0}" destId="{1D898D3E-3929-4724-86CC-6C00F41F34CA}" srcOrd="2" destOrd="0" parTransId="{63673D1F-4C23-4171-9E04-14FFAF1C5F86}" sibTransId="{9BADB07D-E4B0-465B-A389-0BE035C866CB}"/>
    <dgm:cxn modelId="{D4C8C6E5-8276-42AD-A8DD-8FAB5DC8B8EA}" srcId="{67316008-1E57-4D8E-8039-8CDD549E3EA0}" destId="{D9133D1F-30E1-4F0C-9003-951DF2CB76DA}" srcOrd="3" destOrd="0" parTransId="{11819557-1344-4FBE-B9F5-4332812D64B8}" sibTransId="{D3A103CC-2DA7-4F73-80D0-9E1E8C11C1D8}"/>
    <dgm:cxn modelId="{8D8053C4-261E-4D96-982A-AEAB5C2E562B}" srcId="{67316008-1E57-4D8E-8039-8CDD549E3EA0}" destId="{92ACE18A-A08C-4D7E-8624-E075ED8AE2DC}" srcOrd="0" destOrd="0" parTransId="{02046D8D-E222-4324-BCE5-FA0CECEF5704}" sibTransId="{A9F0DEAE-0B04-4FEF-AD53-DB24ECACCE10}"/>
    <dgm:cxn modelId="{15CB55B2-0CBD-4216-AD10-6A7FC0F2AFCE}" type="presParOf" srcId="{092FFB34-48E8-4532-A501-8EA48424A5AC}" destId="{54AA5946-3402-4BAF-8D42-A9F156DC04EA}" srcOrd="0" destOrd="0" presId="urn:microsoft.com/office/officeart/2005/8/layout/chevron1"/>
    <dgm:cxn modelId="{18F0DCA5-4DE9-4069-A7D2-AE4AE7B9EF92}" type="presParOf" srcId="{092FFB34-48E8-4532-A501-8EA48424A5AC}" destId="{1B2F9599-BE04-473C-A993-60009D8D2C17}" srcOrd="1" destOrd="0" presId="urn:microsoft.com/office/officeart/2005/8/layout/chevron1"/>
    <dgm:cxn modelId="{686D1354-29B0-48F9-9BC3-6995EEE4114C}" type="presParOf" srcId="{092FFB34-48E8-4532-A501-8EA48424A5AC}" destId="{E86FE7F8-8450-4F87-AABA-8E02D8CE34AE}" srcOrd="2" destOrd="0" presId="urn:microsoft.com/office/officeart/2005/8/layout/chevron1"/>
    <dgm:cxn modelId="{043E1A7E-C501-420B-B745-B9C005CF30EB}" type="presParOf" srcId="{092FFB34-48E8-4532-A501-8EA48424A5AC}" destId="{1ECC4F8E-AC2F-4405-850F-DA094903D203}" srcOrd="3" destOrd="0" presId="urn:microsoft.com/office/officeart/2005/8/layout/chevron1"/>
    <dgm:cxn modelId="{D8B16437-5184-4F51-B174-413A05F1D83D}" type="presParOf" srcId="{092FFB34-48E8-4532-A501-8EA48424A5AC}" destId="{3606B1E2-6ABA-4F59-8375-AC0C6A3CF58C}" srcOrd="4" destOrd="0" presId="urn:microsoft.com/office/officeart/2005/8/layout/chevron1"/>
    <dgm:cxn modelId="{BBCD197F-E5EA-4E60-BF75-97D7D18170C1}" type="presParOf" srcId="{092FFB34-48E8-4532-A501-8EA48424A5AC}" destId="{B63BAE26-C839-406B-8893-520707BA452A}" srcOrd="5" destOrd="0" presId="urn:microsoft.com/office/officeart/2005/8/layout/chevron1"/>
    <dgm:cxn modelId="{6C5FDB56-8C8C-445A-946E-036A1C785E65}" type="presParOf" srcId="{092FFB34-48E8-4532-A501-8EA48424A5AC}" destId="{C7B4D95B-D249-46D9-9159-6BC847B2907A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7316008-1E57-4D8E-8039-8CDD549E3EA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2ACE18A-A08C-4D7E-8624-E075ED8AE2DC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Introduction</a:t>
          </a:r>
          <a:endParaRPr lang="fr-FR" dirty="0">
            <a:solidFill>
              <a:schemeClr val="tx1"/>
            </a:solidFill>
          </a:endParaRPr>
        </a:p>
      </dgm:t>
    </dgm:pt>
    <dgm:pt modelId="{02046D8D-E222-4324-BCE5-FA0CECEF5704}" type="parTrans" cxnId="{8D8053C4-261E-4D96-982A-AEAB5C2E562B}">
      <dgm:prSet/>
      <dgm:spPr/>
      <dgm:t>
        <a:bodyPr/>
        <a:lstStyle/>
        <a:p>
          <a:endParaRPr lang="fr-FR"/>
        </a:p>
      </dgm:t>
    </dgm:pt>
    <dgm:pt modelId="{A9F0DEAE-0B04-4FEF-AD53-DB24ECACCE10}" type="sibTrans" cxnId="{8D8053C4-261E-4D96-982A-AEAB5C2E562B}">
      <dgm:prSet/>
      <dgm:spPr/>
      <dgm:t>
        <a:bodyPr/>
        <a:lstStyle/>
        <a:p>
          <a:endParaRPr lang="fr-FR"/>
        </a:p>
      </dgm:t>
    </dgm:pt>
    <dgm:pt modelId="{3D002E8C-BFAA-4A77-82FD-E87AF22603CE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Matériel &amp; Méthode</a:t>
          </a:r>
          <a:endParaRPr lang="fr-FR" dirty="0">
            <a:solidFill>
              <a:schemeClr val="tx1"/>
            </a:solidFill>
          </a:endParaRPr>
        </a:p>
      </dgm:t>
    </dgm:pt>
    <dgm:pt modelId="{C3C31BD2-CFE9-42AA-83E3-C10D7E4ECB71}" type="parTrans" cxnId="{6AFAEE66-889F-49AE-A485-11616B643804}">
      <dgm:prSet/>
      <dgm:spPr/>
      <dgm:t>
        <a:bodyPr/>
        <a:lstStyle/>
        <a:p>
          <a:endParaRPr lang="fr-FR"/>
        </a:p>
      </dgm:t>
    </dgm:pt>
    <dgm:pt modelId="{507C507F-160D-404C-B1B6-ADF03FA55733}" type="sibTrans" cxnId="{6AFAEE66-889F-49AE-A485-11616B643804}">
      <dgm:prSet/>
      <dgm:spPr/>
      <dgm:t>
        <a:bodyPr/>
        <a:lstStyle/>
        <a:p>
          <a:endParaRPr lang="fr-FR"/>
        </a:p>
      </dgm:t>
    </dgm:pt>
    <dgm:pt modelId="{D9133D1F-30E1-4F0C-9003-951DF2CB76DA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Discussion</a:t>
          </a:r>
          <a:endParaRPr lang="fr-FR" dirty="0">
            <a:solidFill>
              <a:schemeClr val="tx1"/>
            </a:solidFill>
          </a:endParaRPr>
        </a:p>
      </dgm:t>
    </dgm:pt>
    <dgm:pt modelId="{11819557-1344-4FBE-B9F5-4332812D64B8}" type="parTrans" cxnId="{D4C8C6E5-8276-42AD-A8DD-8FAB5DC8B8EA}">
      <dgm:prSet/>
      <dgm:spPr/>
      <dgm:t>
        <a:bodyPr/>
        <a:lstStyle/>
        <a:p>
          <a:endParaRPr lang="fr-FR"/>
        </a:p>
      </dgm:t>
    </dgm:pt>
    <dgm:pt modelId="{D3A103CC-2DA7-4F73-80D0-9E1E8C11C1D8}" type="sibTrans" cxnId="{D4C8C6E5-8276-42AD-A8DD-8FAB5DC8B8EA}">
      <dgm:prSet/>
      <dgm:spPr/>
      <dgm:t>
        <a:bodyPr/>
        <a:lstStyle/>
        <a:p>
          <a:endParaRPr lang="fr-FR"/>
        </a:p>
      </dgm:t>
    </dgm:pt>
    <dgm:pt modelId="{1D898D3E-3929-4724-86CC-6C00F41F34CA}">
      <dgm:prSet phldrT="[Texte]"/>
      <dgm:spPr/>
      <dgm:t>
        <a:bodyPr/>
        <a:lstStyle/>
        <a:p>
          <a:r>
            <a:rPr lang="fr-FR" dirty="0" smtClean="0">
              <a:solidFill>
                <a:srgbClr val="FFFF00"/>
              </a:solidFill>
            </a:rPr>
            <a:t>Résultats</a:t>
          </a:r>
          <a:endParaRPr lang="fr-FR" dirty="0">
            <a:solidFill>
              <a:srgbClr val="FFFF00"/>
            </a:solidFill>
          </a:endParaRPr>
        </a:p>
      </dgm:t>
    </dgm:pt>
    <dgm:pt modelId="{63673D1F-4C23-4171-9E04-14FFAF1C5F86}" type="parTrans" cxnId="{9F7DEAF9-02DB-476C-99EB-4EF64DD9088C}">
      <dgm:prSet/>
      <dgm:spPr/>
      <dgm:t>
        <a:bodyPr/>
        <a:lstStyle/>
        <a:p>
          <a:endParaRPr lang="fr-FR"/>
        </a:p>
      </dgm:t>
    </dgm:pt>
    <dgm:pt modelId="{9BADB07D-E4B0-465B-A389-0BE035C866CB}" type="sibTrans" cxnId="{9F7DEAF9-02DB-476C-99EB-4EF64DD9088C}">
      <dgm:prSet/>
      <dgm:spPr/>
      <dgm:t>
        <a:bodyPr/>
        <a:lstStyle/>
        <a:p>
          <a:endParaRPr lang="fr-FR"/>
        </a:p>
      </dgm:t>
    </dgm:pt>
    <dgm:pt modelId="{092FFB34-48E8-4532-A501-8EA48424A5AC}" type="pres">
      <dgm:prSet presAssocID="{67316008-1E57-4D8E-8039-8CDD549E3EA0}" presName="Name0" presStyleCnt="0">
        <dgm:presLayoutVars>
          <dgm:dir/>
          <dgm:animLvl val="lvl"/>
          <dgm:resizeHandles val="exact"/>
        </dgm:presLayoutVars>
      </dgm:prSet>
      <dgm:spPr/>
    </dgm:pt>
    <dgm:pt modelId="{54AA5946-3402-4BAF-8D42-A9F156DC04EA}" type="pres">
      <dgm:prSet presAssocID="{92ACE18A-A08C-4D7E-8624-E075ED8AE2DC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B2F9599-BE04-473C-A993-60009D8D2C17}" type="pres">
      <dgm:prSet presAssocID="{A9F0DEAE-0B04-4FEF-AD53-DB24ECACCE10}" presName="parTxOnlySpace" presStyleCnt="0"/>
      <dgm:spPr/>
    </dgm:pt>
    <dgm:pt modelId="{E86FE7F8-8450-4F87-AABA-8E02D8CE34AE}" type="pres">
      <dgm:prSet presAssocID="{3D002E8C-BFAA-4A77-82FD-E87AF22603CE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ECC4F8E-AC2F-4405-850F-DA094903D203}" type="pres">
      <dgm:prSet presAssocID="{507C507F-160D-404C-B1B6-ADF03FA55733}" presName="parTxOnlySpace" presStyleCnt="0"/>
      <dgm:spPr/>
    </dgm:pt>
    <dgm:pt modelId="{3606B1E2-6ABA-4F59-8375-AC0C6A3CF58C}" type="pres">
      <dgm:prSet presAssocID="{1D898D3E-3929-4724-86CC-6C00F41F34CA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63BAE26-C839-406B-8893-520707BA452A}" type="pres">
      <dgm:prSet presAssocID="{9BADB07D-E4B0-465B-A389-0BE035C866CB}" presName="parTxOnlySpace" presStyleCnt="0"/>
      <dgm:spPr/>
    </dgm:pt>
    <dgm:pt modelId="{C7B4D95B-D249-46D9-9159-6BC847B2907A}" type="pres">
      <dgm:prSet presAssocID="{D9133D1F-30E1-4F0C-9003-951DF2CB76D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E2D30CE-7F66-467D-ACEE-EC2801BF1747}" type="presOf" srcId="{D9133D1F-30E1-4F0C-9003-951DF2CB76DA}" destId="{C7B4D95B-D249-46D9-9159-6BC847B2907A}" srcOrd="0" destOrd="0" presId="urn:microsoft.com/office/officeart/2005/8/layout/chevron1"/>
    <dgm:cxn modelId="{E7EE8791-2847-44C7-8BE3-758EF2B695E2}" type="presOf" srcId="{67316008-1E57-4D8E-8039-8CDD549E3EA0}" destId="{092FFB34-48E8-4532-A501-8EA48424A5AC}" srcOrd="0" destOrd="0" presId="urn:microsoft.com/office/officeart/2005/8/layout/chevron1"/>
    <dgm:cxn modelId="{3FFFCBFE-AA7B-4A2F-8AA9-E7313C2E98AA}" type="presOf" srcId="{3D002E8C-BFAA-4A77-82FD-E87AF22603CE}" destId="{E86FE7F8-8450-4F87-AABA-8E02D8CE34AE}" srcOrd="0" destOrd="0" presId="urn:microsoft.com/office/officeart/2005/8/layout/chevron1"/>
    <dgm:cxn modelId="{9EFC56D0-7A88-4F5D-AF77-07E3BBB7B953}" type="presOf" srcId="{92ACE18A-A08C-4D7E-8624-E075ED8AE2DC}" destId="{54AA5946-3402-4BAF-8D42-A9F156DC04EA}" srcOrd="0" destOrd="0" presId="urn:microsoft.com/office/officeart/2005/8/layout/chevron1"/>
    <dgm:cxn modelId="{6AFAEE66-889F-49AE-A485-11616B643804}" srcId="{67316008-1E57-4D8E-8039-8CDD549E3EA0}" destId="{3D002E8C-BFAA-4A77-82FD-E87AF22603CE}" srcOrd="1" destOrd="0" parTransId="{C3C31BD2-CFE9-42AA-83E3-C10D7E4ECB71}" sibTransId="{507C507F-160D-404C-B1B6-ADF03FA55733}"/>
    <dgm:cxn modelId="{A627B6E5-EB50-4A1C-AD38-A61075A7E75B}" type="presOf" srcId="{1D898D3E-3929-4724-86CC-6C00F41F34CA}" destId="{3606B1E2-6ABA-4F59-8375-AC0C6A3CF58C}" srcOrd="0" destOrd="0" presId="urn:microsoft.com/office/officeart/2005/8/layout/chevron1"/>
    <dgm:cxn modelId="{D4C8C6E5-8276-42AD-A8DD-8FAB5DC8B8EA}" srcId="{67316008-1E57-4D8E-8039-8CDD549E3EA0}" destId="{D9133D1F-30E1-4F0C-9003-951DF2CB76DA}" srcOrd="3" destOrd="0" parTransId="{11819557-1344-4FBE-B9F5-4332812D64B8}" sibTransId="{D3A103CC-2DA7-4F73-80D0-9E1E8C11C1D8}"/>
    <dgm:cxn modelId="{9F7DEAF9-02DB-476C-99EB-4EF64DD9088C}" srcId="{67316008-1E57-4D8E-8039-8CDD549E3EA0}" destId="{1D898D3E-3929-4724-86CC-6C00F41F34CA}" srcOrd="2" destOrd="0" parTransId="{63673D1F-4C23-4171-9E04-14FFAF1C5F86}" sibTransId="{9BADB07D-E4B0-465B-A389-0BE035C866CB}"/>
    <dgm:cxn modelId="{8D8053C4-261E-4D96-982A-AEAB5C2E562B}" srcId="{67316008-1E57-4D8E-8039-8CDD549E3EA0}" destId="{92ACE18A-A08C-4D7E-8624-E075ED8AE2DC}" srcOrd="0" destOrd="0" parTransId="{02046D8D-E222-4324-BCE5-FA0CECEF5704}" sibTransId="{A9F0DEAE-0B04-4FEF-AD53-DB24ECACCE10}"/>
    <dgm:cxn modelId="{8CE0F97B-28E4-42AA-882F-90DF0C3AD93F}" type="presParOf" srcId="{092FFB34-48E8-4532-A501-8EA48424A5AC}" destId="{54AA5946-3402-4BAF-8D42-A9F156DC04EA}" srcOrd="0" destOrd="0" presId="urn:microsoft.com/office/officeart/2005/8/layout/chevron1"/>
    <dgm:cxn modelId="{856D3FF2-87F0-4E7D-A703-AAE4C70A8AF2}" type="presParOf" srcId="{092FFB34-48E8-4532-A501-8EA48424A5AC}" destId="{1B2F9599-BE04-473C-A993-60009D8D2C17}" srcOrd="1" destOrd="0" presId="urn:microsoft.com/office/officeart/2005/8/layout/chevron1"/>
    <dgm:cxn modelId="{BD557CF9-DA14-4A9B-97EA-16FF821BE0CF}" type="presParOf" srcId="{092FFB34-48E8-4532-A501-8EA48424A5AC}" destId="{E86FE7F8-8450-4F87-AABA-8E02D8CE34AE}" srcOrd="2" destOrd="0" presId="urn:microsoft.com/office/officeart/2005/8/layout/chevron1"/>
    <dgm:cxn modelId="{92E35BEE-EE2C-4A33-9C13-86C2DD5A28DE}" type="presParOf" srcId="{092FFB34-48E8-4532-A501-8EA48424A5AC}" destId="{1ECC4F8E-AC2F-4405-850F-DA094903D203}" srcOrd="3" destOrd="0" presId="urn:microsoft.com/office/officeart/2005/8/layout/chevron1"/>
    <dgm:cxn modelId="{1B1B169A-A9FB-4A10-8630-9D997AB7F690}" type="presParOf" srcId="{092FFB34-48E8-4532-A501-8EA48424A5AC}" destId="{3606B1E2-6ABA-4F59-8375-AC0C6A3CF58C}" srcOrd="4" destOrd="0" presId="urn:microsoft.com/office/officeart/2005/8/layout/chevron1"/>
    <dgm:cxn modelId="{377FDB84-DDBE-497B-90C6-A30926CEA5F4}" type="presParOf" srcId="{092FFB34-48E8-4532-A501-8EA48424A5AC}" destId="{B63BAE26-C839-406B-8893-520707BA452A}" srcOrd="5" destOrd="0" presId="urn:microsoft.com/office/officeart/2005/8/layout/chevron1"/>
    <dgm:cxn modelId="{A7606E14-1D2A-4595-980C-866C920EBE96}" type="presParOf" srcId="{092FFB34-48E8-4532-A501-8EA48424A5AC}" destId="{C7B4D95B-D249-46D9-9159-6BC847B2907A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7316008-1E57-4D8E-8039-8CDD549E3EA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2ACE18A-A08C-4D7E-8624-E075ED8AE2DC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Introduction</a:t>
          </a:r>
          <a:endParaRPr lang="fr-FR" dirty="0">
            <a:solidFill>
              <a:schemeClr val="tx1"/>
            </a:solidFill>
          </a:endParaRPr>
        </a:p>
      </dgm:t>
    </dgm:pt>
    <dgm:pt modelId="{02046D8D-E222-4324-BCE5-FA0CECEF5704}" type="parTrans" cxnId="{8D8053C4-261E-4D96-982A-AEAB5C2E562B}">
      <dgm:prSet/>
      <dgm:spPr/>
      <dgm:t>
        <a:bodyPr/>
        <a:lstStyle/>
        <a:p>
          <a:endParaRPr lang="fr-FR"/>
        </a:p>
      </dgm:t>
    </dgm:pt>
    <dgm:pt modelId="{A9F0DEAE-0B04-4FEF-AD53-DB24ECACCE10}" type="sibTrans" cxnId="{8D8053C4-261E-4D96-982A-AEAB5C2E562B}">
      <dgm:prSet/>
      <dgm:spPr/>
      <dgm:t>
        <a:bodyPr/>
        <a:lstStyle/>
        <a:p>
          <a:endParaRPr lang="fr-FR"/>
        </a:p>
      </dgm:t>
    </dgm:pt>
    <dgm:pt modelId="{3D002E8C-BFAA-4A77-82FD-E87AF22603CE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Matériel &amp; Méthode</a:t>
          </a:r>
          <a:endParaRPr lang="fr-FR" dirty="0">
            <a:solidFill>
              <a:schemeClr val="tx1"/>
            </a:solidFill>
          </a:endParaRPr>
        </a:p>
      </dgm:t>
    </dgm:pt>
    <dgm:pt modelId="{C3C31BD2-CFE9-42AA-83E3-C10D7E4ECB71}" type="parTrans" cxnId="{6AFAEE66-889F-49AE-A485-11616B643804}">
      <dgm:prSet/>
      <dgm:spPr/>
      <dgm:t>
        <a:bodyPr/>
        <a:lstStyle/>
        <a:p>
          <a:endParaRPr lang="fr-FR"/>
        </a:p>
      </dgm:t>
    </dgm:pt>
    <dgm:pt modelId="{507C507F-160D-404C-B1B6-ADF03FA55733}" type="sibTrans" cxnId="{6AFAEE66-889F-49AE-A485-11616B643804}">
      <dgm:prSet/>
      <dgm:spPr/>
      <dgm:t>
        <a:bodyPr/>
        <a:lstStyle/>
        <a:p>
          <a:endParaRPr lang="fr-FR"/>
        </a:p>
      </dgm:t>
    </dgm:pt>
    <dgm:pt modelId="{D9133D1F-30E1-4F0C-9003-951DF2CB76DA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Discussion</a:t>
          </a:r>
          <a:endParaRPr lang="fr-FR" dirty="0">
            <a:solidFill>
              <a:schemeClr val="tx1"/>
            </a:solidFill>
          </a:endParaRPr>
        </a:p>
      </dgm:t>
    </dgm:pt>
    <dgm:pt modelId="{11819557-1344-4FBE-B9F5-4332812D64B8}" type="parTrans" cxnId="{D4C8C6E5-8276-42AD-A8DD-8FAB5DC8B8EA}">
      <dgm:prSet/>
      <dgm:spPr/>
      <dgm:t>
        <a:bodyPr/>
        <a:lstStyle/>
        <a:p>
          <a:endParaRPr lang="fr-FR"/>
        </a:p>
      </dgm:t>
    </dgm:pt>
    <dgm:pt modelId="{D3A103CC-2DA7-4F73-80D0-9E1E8C11C1D8}" type="sibTrans" cxnId="{D4C8C6E5-8276-42AD-A8DD-8FAB5DC8B8EA}">
      <dgm:prSet/>
      <dgm:spPr/>
      <dgm:t>
        <a:bodyPr/>
        <a:lstStyle/>
        <a:p>
          <a:endParaRPr lang="fr-FR"/>
        </a:p>
      </dgm:t>
    </dgm:pt>
    <dgm:pt modelId="{1D898D3E-3929-4724-86CC-6C00F41F34CA}">
      <dgm:prSet phldrT="[Texte]"/>
      <dgm:spPr/>
      <dgm:t>
        <a:bodyPr/>
        <a:lstStyle/>
        <a:p>
          <a:r>
            <a:rPr lang="fr-FR" dirty="0" smtClean="0">
              <a:solidFill>
                <a:srgbClr val="FFFF00"/>
              </a:solidFill>
            </a:rPr>
            <a:t>Résultats</a:t>
          </a:r>
          <a:endParaRPr lang="fr-FR" dirty="0">
            <a:solidFill>
              <a:srgbClr val="FFFF00"/>
            </a:solidFill>
          </a:endParaRPr>
        </a:p>
      </dgm:t>
    </dgm:pt>
    <dgm:pt modelId="{63673D1F-4C23-4171-9E04-14FFAF1C5F86}" type="parTrans" cxnId="{9F7DEAF9-02DB-476C-99EB-4EF64DD9088C}">
      <dgm:prSet/>
      <dgm:spPr/>
      <dgm:t>
        <a:bodyPr/>
        <a:lstStyle/>
        <a:p>
          <a:endParaRPr lang="fr-FR"/>
        </a:p>
      </dgm:t>
    </dgm:pt>
    <dgm:pt modelId="{9BADB07D-E4B0-465B-A389-0BE035C866CB}" type="sibTrans" cxnId="{9F7DEAF9-02DB-476C-99EB-4EF64DD9088C}">
      <dgm:prSet/>
      <dgm:spPr/>
      <dgm:t>
        <a:bodyPr/>
        <a:lstStyle/>
        <a:p>
          <a:endParaRPr lang="fr-FR"/>
        </a:p>
      </dgm:t>
    </dgm:pt>
    <dgm:pt modelId="{092FFB34-48E8-4532-A501-8EA48424A5AC}" type="pres">
      <dgm:prSet presAssocID="{67316008-1E57-4D8E-8039-8CDD549E3EA0}" presName="Name0" presStyleCnt="0">
        <dgm:presLayoutVars>
          <dgm:dir/>
          <dgm:animLvl val="lvl"/>
          <dgm:resizeHandles val="exact"/>
        </dgm:presLayoutVars>
      </dgm:prSet>
      <dgm:spPr/>
    </dgm:pt>
    <dgm:pt modelId="{54AA5946-3402-4BAF-8D42-A9F156DC04EA}" type="pres">
      <dgm:prSet presAssocID="{92ACE18A-A08C-4D7E-8624-E075ED8AE2DC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B2F9599-BE04-473C-A993-60009D8D2C17}" type="pres">
      <dgm:prSet presAssocID="{A9F0DEAE-0B04-4FEF-AD53-DB24ECACCE10}" presName="parTxOnlySpace" presStyleCnt="0"/>
      <dgm:spPr/>
    </dgm:pt>
    <dgm:pt modelId="{E86FE7F8-8450-4F87-AABA-8E02D8CE34AE}" type="pres">
      <dgm:prSet presAssocID="{3D002E8C-BFAA-4A77-82FD-E87AF22603CE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ECC4F8E-AC2F-4405-850F-DA094903D203}" type="pres">
      <dgm:prSet presAssocID="{507C507F-160D-404C-B1B6-ADF03FA55733}" presName="parTxOnlySpace" presStyleCnt="0"/>
      <dgm:spPr/>
    </dgm:pt>
    <dgm:pt modelId="{3606B1E2-6ABA-4F59-8375-AC0C6A3CF58C}" type="pres">
      <dgm:prSet presAssocID="{1D898D3E-3929-4724-86CC-6C00F41F34CA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63BAE26-C839-406B-8893-520707BA452A}" type="pres">
      <dgm:prSet presAssocID="{9BADB07D-E4B0-465B-A389-0BE035C866CB}" presName="parTxOnlySpace" presStyleCnt="0"/>
      <dgm:spPr/>
    </dgm:pt>
    <dgm:pt modelId="{C7B4D95B-D249-46D9-9159-6BC847B2907A}" type="pres">
      <dgm:prSet presAssocID="{D9133D1F-30E1-4F0C-9003-951DF2CB76D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8D25AE4-F4D3-4A36-8C6A-AEAE2C917B79}" type="presOf" srcId="{92ACE18A-A08C-4D7E-8624-E075ED8AE2DC}" destId="{54AA5946-3402-4BAF-8D42-A9F156DC04EA}" srcOrd="0" destOrd="0" presId="urn:microsoft.com/office/officeart/2005/8/layout/chevron1"/>
    <dgm:cxn modelId="{E815B1F4-999D-4F2D-989E-7945BDFF3FDA}" type="presOf" srcId="{67316008-1E57-4D8E-8039-8CDD549E3EA0}" destId="{092FFB34-48E8-4532-A501-8EA48424A5AC}" srcOrd="0" destOrd="0" presId="urn:microsoft.com/office/officeart/2005/8/layout/chevron1"/>
    <dgm:cxn modelId="{B20B0C2B-452B-4A74-A60A-1790F6DDCB4E}" type="presOf" srcId="{D9133D1F-30E1-4F0C-9003-951DF2CB76DA}" destId="{C7B4D95B-D249-46D9-9159-6BC847B2907A}" srcOrd="0" destOrd="0" presId="urn:microsoft.com/office/officeart/2005/8/layout/chevron1"/>
    <dgm:cxn modelId="{6AFAEE66-889F-49AE-A485-11616B643804}" srcId="{67316008-1E57-4D8E-8039-8CDD549E3EA0}" destId="{3D002E8C-BFAA-4A77-82FD-E87AF22603CE}" srcOrd="1" destOrd="0" parTransId="{C3C31BD2-CFE9-42AA-83E3-C10D7E4ECB71}" sibTransId="{507C507F-160D-404C-B1B6-ADF03FA55733}"/>
    <dgm:cxn modelId="{80FED324-61C9-4E32-89B6-6928DC891394}" type="presOf" srcId="{1D898D3E-3929-4724-86CC-6C00F41F34CA}" destId="{3606B1E2-6ABA-4F59-8375-AC0C6A3CF58C}" srcOrd="0" destOrd="0" presId="urn:microsoft.com/office/officeart/2005/8/layout/chevron1"/>
    <dgm:cxn modelId="{D4C8C6E5-8276-42AD-A8DD-8FAB5DC8B8EA}" srcId="{67316008-1E57-4D8E-8039-8CDD549E3EA0}" destId="{D9133D1F-30E1-4F0C-9003-951DF2CB76DA}" srcOrd="3" destOrd="0" parTransId="{11819557-1344-4FBE-B9F5-4332812D64B8}" sibTransId="{D3A103CC-2DA7-4F73-80D0-9E1E8C11C1D8}"/>
    <dgm:cxn modelId="{9F7DEAF9-02DB-476C-99EB-4EF64DD9088C}" srcId="{67316008-1E57-4D8E-8039-8CDD549E3EA0}" destId="{1D898D3E-3929-4724-86CC-6C00F41F34CA}" srcOrd="2" destOrd="0" parTransId="{63673D1F-4C23-4171-9E04-14FFAF1C5F86}" sibTransId="{9BADB07D-E4B0-465B-A389-0BE035C866CB}"/>
    <dgm:cxn modelId="{8D8053C4-261E-4D96-982A-AEAB5C2E562B}" srcId="{67316008-1E57-4D8E-8039-8CDD549E3EA0}" destId="{92ACE18A-A08C-4D7E-8624-E075ED8AE2DC}" srcOrd="0" destOrd="0" parTransId="{02046D8D-E222-4324-BCE5-FA0CECEF5704}" sibTransId="{A9F0DEAE-0B04-4FEF-AD53-DB24ECACCE10}"/>
    <dgm:cxn modelId="{56ED0079-8451-4ADC-BF6E-3EF9EACFC13E}" type="presOf" srcId="{3D002E8C-BFAA-4A77-82FD-E87AF22603CE}" destId="{E86FE7F8-8450-4F87-AABA-8E02D8CE34AE}" srcOrd="0" destOrd="0" presId="urn:microsoft.com/office/officeart/2005/8/layout/chevron1"/>
    <dgm:cxn modelId="{C166E7B0-CA82-4F36-99F1-F5D1520F956C}" type="presParOf" srcId="{092FFB34-48E8-4532-A501-8EA48424A5AC}" destId="{54AA5946-3402-4BAF-8D42-A9F156DC04EA}" srcOrd="0" destOrd="0" presId="urn:microsoft.com/office/officeart/2005/8/layout/chevron1"/>
    <dgm:cxn modelId="{441D85F4-1673-4605-B536-DE9D02361189}" type="presParOf" srcId="{092FFB34-48E8-4532-A501-8EA48424A5AC}" destId="{1B2F9599-BE04-473C-A993-60009D8D2C17}" srcOrd="1" destOrd="0" presId="urn:microsoft.com/office/officeart/2005/8/layout/chevron1"/>
    <dgm:cxn modelId="{3D1D06D8-3774-499B-823D-D14DB2198FD7}" type="presParOf" srcId="{092FFB34-48E8-4532-A501-8EA48424A5AC}" destId="{E86FE7F8-8450-4F87-AABA-8E02D8CE34AE}" srcOrd="2" destOrd="0" presId="urn:microsoft.com/office/officeart/2005/8/layout/chevron1"/>
    <dgm:cxn modelId="{71DEA638-3940-4032-A6E7-4A7F0F95C64C}" type="presParOf" srcId="{092FFB34-48E8-4532-A501-8EA48424A5AC}" destId="{1ECC4F8E-AC2F-4405-850F-DA094903D203}" srcOrd="3" destOrd="0" presId="urn:microsoft.com/office/officeart/2005/8/layout/chevron1"/>
    <dgm:cxn modelId="{E21472BF-3523-4640-8653-1C1364B6A3FB}" type="presParOf" srcId="{092FFB34-48E8-4532-A501-8EA48424A5AC}" destId="{3606B1E2-6ABA-4F59-8375-AC0C6A3CF58C}" srcOrd="4" destOrd="0" presId="urn:microsoft.com/office/officeart/2005/8/layout/chevron1"/>
    <dgm:cxn modelId="{A03A4818-83D2-4227-AB2E-398D9F4B7A85}" type="presParOf" srcId="{092FFB34-48E8-4532-A501-8EA48424A5AC}" destId="{B63BAE26-C839-406B-8893-520707BA452A}" srcOrd="5" destOrd="0" presId="urn:microsoft.com/office/officeart/2005/8/layout/chevron1"/>
    <dgm:cxn modelId="{2EE8CB09-BA82-4FBB-919C-F71A62A8F40F}" type="presParOf" srcId="{092FFB34-48E8-4532-A501-8EA48424A5AC}" destId="{C7B4D95B-D249-46D9-9159-6BC847B2907A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7316008-1E57-4D8E-8039-8CDD549E3EA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2ACE18A-A08C-4D7E-8624-E075ED8AE2DC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Introduction</a:t>
          </a:r>
          <a:endParaRPr lang="fr-FR" dirty="0">
            <a:solidFill>
              <a:schemeClr val="tx1"/>
            </a:solidFill>
          </a:endParaRPr>
        </a:p>
      </dgm:t>
    </dgm:pt>
    <dgm:pt modelId="{02046D8D-E222-4324-BCE5-FA0CECEF5704}" type="parTrans" cxnId="{8D8053C4-261E-4D96-982A-AEAB5C2E562B}">
      <dgm:prSet/>
      <dgm:spPr/>
      <dgm:t>
        <a:bodyPr/>
        <a:lstStyle/>
        <a:p>
          <a:endParaRPr lang="fr-FR"/>
        </a:p>
      </dgm:t>
    </dgm:pt>
    <dgm:pt modelId="{A9F0DEAE-0B04-4FEF-AD53-DB24ECACCE10}" type="sibTrans" cxnId="{8D8053C4-261E-4D96-982A-AEAB5C2E562B}">
      <dgm:prSet/>
      <dgm:spPr/>
      <dgm:t>
        <a:bodyPr/>
        <a:lstStyle/>
        <a:p>
          <a:endParaRPr lang="fr-FR"/>
        </a:p>
      </dgm:t>
    </dgm:pt>
    <dgm:pt modelId="{3D002E8C-BFAA-4A77-82FD-E87AF22603CE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Matériel &amp; Méthode</a:t>
          </a:r>
          <a:endParaRPr lang="fr-FR" dirty="0">
            <a:solidFill>
              <a:schemeClr val="tx1"/>
            </a:solidFill>
          </a:endParaRPr>
        </a:p>
      </dgm:t>
    </dgm:pt>
    <dgm:pt modelId="{C3C31BD2-CFE9-42AA-83E3-C10D7E4ECB71}" type="parTrans" cxnId="{6AFAEE66-889F-49AE-A485-11616B643804}">
      <dgm:prSet/>
      <dgm:spPr/>
      <dgm:t>
        <a:bodyPr/>
        <a:lstStyle/>
        <a:p>
          <a:endParaRPr lang="fr-FR"/>
        </a:p>
      </dgm:t>
    </dgm:pt>
    <dgm:pt modelId="{507C507F-160D-404C-B1B6-ADF03FA55733}" type="sibTrans" cxnId="{6AFAEE66-889F-49AE-A485-11616B643804}">
      <dgm:prSet/>
      <dgm:spPr/>
      <dgm:t>
        <a:bodyPr/>
        <a:lstStyle/>
        <a:p>
          <a:endParaRPr lang="fr-FR"/>
        </a:p>
      </dgm:t>
    </dgm:pt>
    <dgm:pt modelId="{D9133D1F-30E1-4F0C-9003-951DF2CB76DA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Discussion</a:t>
          </a:r>
          <a:endParaRPr lang="fr-FR" dirty="0">
            <a:solidFill>
              <a:schemeClr val="tx1"/>
            </a:solidFill>
          </a:endParaRPr>
        </a:p>
      </dgm:t>
    </dgm:pt>
    <dgm:pt modelId="{11819557-1344-4FBE-B9F5-4332812D64B8}" type="parTrans" cxnId="{D4C8C6E5-8276-42AD-A8DD-8FAB5DC8B8EA}">
      <dgm:prSet/>
      <dgm:spPr/>
      <dgm:t>
        <a:bodyPr/>
        <a:lstStyle/>
        <a:p>
          <a:endParaRPr lang="fr-FR"/>
        </a:p>
      </dgm:t>
    </dgm:pt>
    <dgm:pt modelId="{D3A103CC-2DA7-4F73-80D0-9E1E8C11C1D8}" type="sibTrans" cxnId="{D4C8C6E5-8276-42AD-A8DD-8FAB5DC8B8EA}">
      <dgm:prSet/>
      <dgm:spPr/>
      <dgm:t>
        <a:bodyPr/>
        <a:lstStyle/>
        <a:p>
          <a:endParaRPr lang="fr-FR"/>
        </a:p>
      </dgm:t>
    </dgm:pt>
    <dgm:pt modelId="{1D898D3E-3929-4724-86CC-6C00F41F34CA}">
      <dgm:prSet phldrT="[Texte]"/>
      <dgm:spPr/>
      <dgm:t>
        <a:bodyPr/>
        <a:lstStyle/>
        <a:p>
          <a:r>
            <a:rPr lang="fr-FR" dirty="0" smtClean="0">
              <a:solidFill>
                <a:srgbClr val="FFFF00"/>
              </a:solidFill>
            </a:rPr>
            <a:t>Résultats</a:t>
          </a:r>
          <a:endParaRPr lang="fr-FR" dirty="0">
            <a:solidFill>
              <a:srgbClr val="FFFF00"/>
            </a:solidFill>
          </a:endParaRPr>
        </a:p>
      </dgm:t>
    </dgm:pt>
    <dgm:pt modelId="{63673D1F-4C23-4171-9E04-14FFAF1C5F86}" type="parTrans" cxnId="{9F7DEAF9-02DB-476C-99EB-4EF64DD9088C}">
      <dgm:prSet/>
      <dgm:spPr/>
      <dgm:t>
        <a:bodyPr/>
        <a:lstStyle/>
        <a:p>
          <a:endParaRPr lang="fr-FR"/>
        </a:p>
      </dgm:t>
    </dgm:pt>
    <dgm:pt modelId="{9BADB07D-E4B0-465B-A389-0BE035C866CB}" type="sibTrans" cxnId="{9F7DEAF9-02DB-476C-99EB-4EF64DD9088C}">
      <dgm:prSet/>
      <dgm:spPr/>
      <dgm:t>
        <a:bodyPr/>
        <a:lstStyle/>
        <a:p>
          <a:endParaRPr lang="fr-FR"/>
        </a:p>
      </dgm:t>
    </dgm:pt>
    <dgm:pt modelId="{092FFB34-48E8-4532-A501-8EA48424A5AC}" type="pres">
      <dgm:prSet presAssocID="{67316008-1E57-4D8E-8039-8CDD549E3EA0}" presName="Name0" presStyleCnt="0">
        <dgm:presLayoutVars>
          <dgm:dir/>
          <dgm:animLvl val="lvl"/>
          <dgm:resizeHandles val="exact"/>
        </dgm:presLayoutVars>
      </dgm:prSet>
      <dgm:spPr/>
    </dgm:pt>
    <dgm:pt modelId="{54AA5946-3402-4BAF-8D42-A9F156DC04EA}" type="pres">
      <dgm:prSet presAssocID="{92ACE18A-A08C-4D7E-8624-E075ED8AE2DC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B2F9599-BE04-473C-A993-60009D8D2C17}" type="pres">
      <dgm:prSet presAssocID="{A9F0DEAE-0B04-4FEF-AD53-DB24ECACCE10}" presName="parTxOnlySpace" presStyleCnt="0"/>
      <dgm:spPr/>
    </dgm:pt>
    <dgm:pt modelId="{E86FE7F8-8450-4F87-AABA-8E02D8CE34AE}" type="pres">
      <dgm:prSet presAssocID="{3D002E8C-BFAA-4A77-82FD-E87AF22603CE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ECC4F8E-AC2F-4405-850F-DA094903D203}" type="pres">
      <dgm:prSet presAssocID="{507C507F-160D-404C-B1B6-ADF03FA55733}" presName="parTxOnlySpace" presStyleCnt="0"/>
      <dgm:spPr/>
    </dgm:pt>
    <dgm:pt modelId="{3606B1E2-6ABA-4F59-8375-AC0C6A3CF58C}" type="pres">
      <dgm:prSet presAssocID="{1D898D3E-3929-4724-86CC-6C00F41F34CA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63BAE26-C839-406B-8893-520707BA452A}" type="pres">
      <dgm:prSet presAssocID="{9BADB07D-E4B0-465B-A389-0BE035C866CB}" presName="parTxOnlySpace" presStyleCnt="0"/>
      <dgm:spPr/>
    </dgm:pt>
    <dgm:pt modelId="{C7B4D95B-D249-46D9-9159-6BC847B2907A}" type="pres">
      <dgm:prSet presAssocID="{D9133D1F-30E1-4F0C-9003-951DF2CB76D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1BA6D9F-A79C-4064-961E-24A840AEF0D3}" type="presOf" srcId="{D9133D1F-30E1-4F0C-9003-951DF2CB76DA}" destId="{C7B4D95B-D249-46D9-9159-6BC847B2907A}" srcOrd="0" destOrd="0" presId="urn:microsoft.com/office/officeart/2005/8/layout/chevron1"/>
    <dgm:cxn modelId="{B2D57311-9B56-4B8F-84C1-86CD3270D090}" type="presOf" srcId="{3D002E8C-BFAA-4A77-82FD-E87AF22603CE}" destId="{E86FE7F8-8450-4F87-AABA-8E02D8CE34AE}" srcOrd="0" destOrd="0" presId="urn:microsoft.com/office/officeart/2005/8/layout/chevron1"/>
    <dgm:cxn modelId="{498FB69C-6AA4-4132-B248-505F15328093}" type="presOf" srcId="{67316008-1E57-4D8E-8039-8CDD549E3EA0}" destId="{092FFB34-48E8-4532-A501-8EA48424A5AC}" srcOrd="0" destOrd="0" presId="urn:microsoft.com/office/officeart/2005/8/layout/chevron1"/>
    <dgm:cxn modelId="{40C1E6F6-FB32-4231-ADD9-530E08A53165}" type="presOf" srcId="{92ACE18A-A08C-4D7E-8624-E075ED8AE2DC}" destId="{54AA5946-3402-4BAF-8D42-A9F156DC04EA}" srcOrd="0" destOrd="0" presId="urn:microsoft.com/office/officeart/2005/8/layout/chevron1"/>
    <dgm:cxn modelId="{6AFAEE66-889F-49AE-A485-11616B643804}" srcId="{67316008-1E57-4D8E-8039-8CDD549E3EA0}" destId="{3D002E8C-BFAA-4A77-82FD-E87AF22603CE}" srcOrd="1" destOrd="0" parTransId="{C3C31BD2-CFE9-42AA-83E3-C10D7E4ECB71}" sibTransId="{507C507F-160D-404C-B1B6-ADF03FA55733}"/>
    <dgm:cxn modelId="{D4C8C6E5-8276-42AD-A8DD-8FAB5DC8B8EA}" srcId="{67316008-1E57-4D8E-8039-8CDD549E3EA0}" destId="{D9133D1F-30E1-4F0C-9003-951DF2CB76DA}" srcOrd="3" destOrd="0" parTransId="{11819557-1344-4FBE-B9F5-4332812D64B8}" sibTransId="{D3A103CC-2DA7-4F73-80D0-9E1E8C11C1D8}"/>
    <dgm:cxn modelId="{D7E6111E-DCDE-40A7-9C77-737658D544B4}" type="presOf" srcId="{1D898D3E-3929-4724-86CC-6C00F41F34CA}" destId="{3606B1E2-6ABA-4F59-8375-AC0C6A3CF58C}" srcOrd="0" destOrd="0" presId="urn:microsoft.com/office/officeart/2005/8/layout/chevron1"/>
    <dgm:cxn modelId="{9F7DEAF9-02DB-476C-99EB-4EF64DD9088C}" srcId="{67316008-1E57-4D8E-8039-8CDD549E3EA0}" destId="{1D898D3E-3929-4724-86CC-6C00F41F34CA}" srcOrd="2" destOrd="0" parTransId="{63673D1F-4C23-4171-9E04-14FFAF1C5F86}" sibTransId="{9BADB07D-E4B0-465B-A389-0BE035C866CB}"/>
    <dgm:cxn modelId="{8D8053C4-261E-4D96-982A-AEAB5C2E562B}" srcId="{67316008-1E57-4D8E-8039-8CDD549E3EA0}" destId="{92ACE18A-A08C-4D7E-8624-E075ED8AE2DC}" srcOrd="0" destOrd="0" parTransId="{02046D8D-E222-4324-BCE5-FA0CECEF5704}" sibTransId="{A9F0DEAE-0B04-4FEF-AD53-DB24ECACCE10}"/>
    <dgm:cxn modelId="{67716497-6B23-4C30-B8F8-73778EDEFA0B}" type="presParOf" srcId="{092FFB34-48E8-4532-A501-8EA48424A5AC}" destId="{54AA5946-3402-4BAF-8D42-A9F156DC04EA}" srcOrd="0" destOrd="0" presId="urn:microsoft.com/office/officeart/2005/8/layout/chevron1"/>
    <dgm:cxn modelId="{B591A110-3250-4B52-99F5-1E0AC7972466}" type="presParOf" srcId="{092FFB34-48E8-4532-A501-8EA48424A5AC}" destId="{1B2F9599-BE04-473C-A993-60009D8D2C17}" srcOrd="1" destOrd="0" presId="urn:microsoft.com/office/officeart/2005/8/layout/chevron1"/>
    <dgm:cxn modelId="{88B2AFAF-21D4-42CF-BB01-9A8AE0F1B05A}" type="presParOf" srcId="{092FFB34-48E8-4532-A501-8EA48424A5AC}" destId="{E86FE7F8-8450-4F87-AABA-8E02D8CE34AE}" srcOrd="2" destOrd="0" presId="urn:microsoft.com/office/officeart/2005/8/layout/chevron1"/>
    <dgm:cxn modelId="{69A2D523-C25B-4423-A3D0-E7E915640CBD}" type="presParOf" srcId="{092FFB34-48E8-4532-A501-8EA48424A5AC}" destId="{1ECC4F8E-AC2F-4405-850F-DA094903D203}" srcOrd="3" destOrd="0" presId="urn:microsoft.com/office/officeart/2005/8/layout/chevron1"/>
    <dgm:cxn modelId="{74FD04AA-6E05-48F3-9152-E7C3E47EC977}" type="presParOf" srcId="{092FFB34-48E8-4532-A501-8EA48424A5AC}" destId="{3606B1E2-6ABA-4F59-8375-AC0C6A3CF58C}" srcOrd="4" destOrd="0" presId="urn:microsoft.com/office/officeart/2005/8/layout/chevron1"/>
    <dgm:cxn modelId="{D971D67A-69EC-413B-864A-96072E8CF45B}" type="presParOf" srcId="{092FFB34-48E8-4532-A501-8EA48424A5AC}" destId="{B63BAE26-C839-406B-8893-520707BA452A}" srcOrd="5" destOrd="0" presId="urn:microsoft.com/office/officeart/2005/8/layout/chevron1"/>
    <dgm:cxn modelId="{6A1AF421-3CA5-45A5-BA94-426DB22853B0}" type="presParOf" srcId="{092FFB34-48E8-4532-A501-8EA48424A5AC}" destId="{C7B4D95B-D249-46D9-9159-6BC847B2907A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7316008-1E57-4D8E-8039-8CDD549E3EA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2ACE18A-A08C-4D7E-8624-E075ED8AE2DC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Introduction</a:t>
          </a:r>
          <a:endParaRPr lang="fr-FR" dirty="0">
            <a:solidFill>
              <a:schemeClr val="tx1"/>
            </a:solidFill>
          </a:endParaRPr>
        </a:p>
      </dgm:t>
    </dgm:pt>
    <dgm:pt modelId="{02046D8D-E222-4324-BCE5-FA0CECEF5704}" type="parTrans" cxnId="{8D8053C4-261E-4D96-982A-AEAB5C2E562B}">
      <dgm:prSet/>
      <dgm:spPr/>
      <dgm:t>
        <a:bodyPr/>
        <a:lstStyle/>
        <a:p>
          <a:endParaRPr lang="fr-FR"/>
        </a:p>
      </dgm:t>
    </dgm:pt>
    <dgm:pt modelId="{A9F0DEAE-0B04-4FEF-AD53-DB24ECACCE10}" type="sibTrans" cxnId="{8D8053C4-261E-4D96-982A-AEAB5C2E562B}">
      <dgm:prSet/>
      <dgm:spPr/>
      <dgm:t>
        <a:bodyPr/>
        <a:lstStyle/>
        <a:p>
          <a:endParaRPr lang="fr-FR"/>
        </a:p>
      </dgm:t>
    </dgm:pt>
    <dgm:pt modelId="{3D002E8C-BFAA-4A77-82FD-E87AF22603CE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Matériel &amp; Méthode</a:t>
          </a:r>
          <a:endParaRPr lang="fr-FR" dirty="0">
            <a:solidFill>
              <a:schemeClr val="tx1"/>
            </a:solidFill>
          </a:endParaRPr>
        </a:p>
      </dgm:t>
    </dgm:pt>
    <dgm:pt modelId="{C3C31BD2-CFE9-42AA-83E3-C10D7E4ECB71}" type="parTrans" cxnId="{6AFAEE66-889F-49AE-A485-11616B643804}">
      <dgm:prSet/>
      <dgm:spPr/>
      <dgm:t>
        <a:bodyPr/>
        <a:lstStyle/>
        <a:p>
          <a:endParaRPr lang="fr-FR"/>
        </a:p>
      </dgm:t>
    </dgm:pt>
    <dgm:pt modelId="{507C507F-160D-404C-B1B6-ADF03FA55733}" type="sibTrans" cxnId="{6AFAEE66-889F-49AE-A485-11616B643804}">
      <dgm:prSet/>
      <dgm:spPr/>
      <dgm:t>
        <a:bodyPr/>
        <a:lstStyle/>
        <a:p>
          <a:endParaRPr lang="fr-FR"/>
        </a:p>
      </dgm:t>
    </dgm:pt>
    <dgm:pt modelId="{D9133D1F-30E1-4F0C-9003-951DF2CB76DA}">
      <dgm:prSet phldrT="[Texte]"/>
      <dgm:spPr/>
      <dgm:t>
        <a:bodyPr/>
        <a:lstStyle/>
        <a:p>
          <a:r>
            <a:rPr lang="fr-FR" dirty="0" smtClean="0">
              <a:solidFill>
                <a:srgbClr val="FFFF00"/>
              </a:solidFill>
            </a:rPr>
            <a:t>Discussion</a:t>
          </a:r>
          <a:endParaRPr lang="fr-FR" dirty="0">
            <a:solidFill>
              <a:srgbClr val="FFFF00"/>
            </a:solidFill>
          </a:endParaRPr>
        </a:p>
      </dgm:t>
    </dgm:pt>
    <dgm:pt modelId="{11819557-1344-4FBE-B9F5-4332812D64B8}" type="parTrans" cxnId="{D4C8C6E5-8276-42AD-A8DD-8FAB5DC8B8EA}">
      <dgm:prSet/>
      <dgm:spPr/>
      <dgm:t>
        <a:bodyPr/>
        <a:lstStyle/>
        <a:p>
          <a:endParaRPr lang="fr-FR"/>
        </a:p>
      </dgm:t>
    </dgm:pt>
    <dgm:pt modelId="{D3A103CC-2DA7-4F73-80D0-9E1E8C11C1D8}" type="sibTrans" cxnId="{D4C8C6E5-8276-42AD-A8DD-8FAB5DC8B8EA}">
      <dgm:prSet/>
      <dgm:spPr/>
      <dgm:t>
        <a:bodyPr/>
        <a:lstStyle/>
        <a:p>
          <a:endParaRPr lang="fr-FR"/>
        </a:p>
      </dgm:t>
    </dgm:pt>
    <dgm:pt modelId="{1D898D3E-3929-4724-86CC-6C00F41F34CA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Résultats</a:t>
          </a:r>
          <a:endParaRPr lang="fr-FR" dirty="0">
            <a:solidFill>
              <a:schemeClr val="tx1"/>
            </a:solidFill>
          </a:endParaRPr>
        </a:p>
      </dgm:t>
    </dgm:pt>
    <dgm:pt modelId="{63673D1F-4C23-4171-9E04-14FFAF1C5F86}" type="parTrans" cxnId="{9F7DEAF9-02DB-476C-99EB-4EF64DD9088C}">
      <dgm:prSet/>
      <dgm:spPr/>
      <dgm:t>
        <a:bodyPr/>
        <a:lstStyle/>
        <a:p>
          <a:endParaRPr lang="fr-FR"/>
        </a:p>
      </dgm:t>
    </dgm:pt>
    <dgm:pt modelId="{9BADB07D-E4B0-465B-A389-0BE035C866CB}" type="sibTrans" cxnId="{9F7DEAF9-02DB-476C-99EB-4EF64DD9088C}">
      <dgm:prSet/>
      <dgm:spPr/>
      <dgm:t>
        <a:bodyPr/>
        <a:lstStyle/>
        <a:p>
          <a:endParaRPr lang="fr-FR"/>
        </a:p>
      </dgm:t>
    </dgm:pt>
    <dgm:pt modelId="{092FFB34-48E8-4532-A501-8EA48424A5AC}" type="pres">
      <dgm:prSet presAssocID="{67316008-1E57-4D8E-8039-8CDD549E3EA0}" presName="Name0" presStyleCnt="0">
        <dgm:presLayoutVars>
          <dgm:dir/>
          <dgm:animLvl val="lvl"/>
          <dgm:resizeHandles val="exact"/>
        </dgm:presLayoutVars>
      </dgm:prSet>
      <dgm:spPr/>
    </dgm:pt>
    <dgm:pt modelId="{54AA5946-3402-4BAF-8D42-A9F156DC04EA}" type="pres">
      <dgm:prSet presAssocID="{92ACE18A-A08C-4D7E-8624-E075ED8AE2DC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B2F9599-BE04-473C-A993-60009D8D2C17}" type="pres">
      <dgm:prSet presAssocID="{A9F0DEAE-0B04-4FEF-AD53-DB24ECACCE10}" presName="parTxOnlySpace" presStyleCnt="0"/>
      <dgm:spPr/>
    </dgm:pt>
    <dgm:pt modelId="{E86FE7F8-8450-4F87-AABA-8E02D8CE34AE}" type="pres">
      <dgm:prSet presAssocID="{3D002E8C-BFAA-4A77-82FD-E87AF22603CE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ECC4F8E-AC2F-4405-850F-DA094903D203}" type="pres">
      <dgm:prSet presAssocID="{507C507F-160D-404C-B1B6-ADF03FA55733}" presName="parTxOnlySpace" presStyleCnt="0"/>
      <dgm:spPr/>
    </dgm:pt>
    <dgm:pt modelId="{3606B1E2-6ABA-4F59-8375-AC0C6A3CF58C}" type="pres">
      <dgm:prSet presAssocID="{1D898D3E-3929-4724-86CC-6C00F41F34CA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63BAE26-C839-406B-8893-520707BA452A}" type="pres">
      <dgm:prSet presAssocID="{9BADB07D-E4B0-465B-A389-0BE035C866CB}" presName="parTxOnlySpace" presStyleCnt="0"/>
      <dgm:spPr/>
    </dgm:pt>
    <dgm:pt modelId="{C7B4D95B-D249-46D9-9159-6BC847B2907A}" type="pres">
      <dgm:prSet presAssocID="{D9133D1F-30E1-4F0C-9003-951DF2CB76D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7273D70-BB4C-4A51-844A-DE6F565F057A}" type="presOf" srcId="{1D898D3E-3929-4724-86CC-6C00F41F34CA}" destId="{3606B1E2-6ABA-4F59-8375-AC0C6A3CF58C}" srcOrd="0" destOrd="0" presId="urn:microsoft.com/office/officeart/2005/8/layout/chevron1"/>
    <dgm:cxn modelId="{5D47F159-BFF2-4BA6-85A9-A5C47E6CD0A4}" type="presOf" srcId="{D9133D1F-30E1-4F0C-9003-951DF2CB76DA}" destId="{C7B4D95B-D249-46D9-9159-6BC847B2907A}" srcOrd="0" destOrd="0" presId="urn:microsoft.com/office/officeart/2005/8/layout/chevron1"/>
    <dgm:cxn modelId="{274848A4-AA47-42E5-87D0-F0B11B2C9307}" type="presOf" srcId="{67316008-1E57-4D8E-8039-8CDD549E3EA0}" destId="{092FFB34-48E8-4532-A501-8EA48424A5AC}" srcOrd="0" destOrd="0" presId="urn:microsoft.com/office/officeart/2005/8/layout/chevron1"/>
    <dgm:cxn modelId="{656252B6-BCD1-4CCB-8348-93B096B96119}" type="presOf" srcId="{92ACE18A-A08C-4D7E-8624-E075ED8AE2DC}" destId="{54AA5946-3402-4BAF-8D42-A9F156DC04EA}" srcOrd="0" destOrd="0" presId="urn:microsoft.com/office/officeart/2005/8/layout/chevron1"/>
    <dgm:cxn modelId="{6AFAEE66-889F-49AE-A485-11616B643804}" srcId="{67316008-1E57-4D8E-8039-8CDD549E3EA0}" destId="{3D002E8C-BFAA-4A77-82FD-E87AF22603CE}" srcOrd="1" destOrd="0" parTransId="{C3C31BD2-CFE9-42AA-83E3-C10D7E4ECB71}" sibTransId="{507C507F-160D-404C-B1B6-ADF03FA55733}"/>
    <dgm:cxn modelId="{06C351FC-9C9E-4272-9223-1AB98FBDD84D}" type="presOf" srcId="{3D002E8C-BFAA-4A77-82FD-E87AF22603CE}" destId="{E86FE7F8-8450-4F87-AABA-8E02D8CE34AE}" srcOrd="0" destOrd="0" presId="urn:microsoft.com/office/officeart/2005/8/layout/chevron1"/>
    <dgm:cxn modelId="{D4C8C6E5-8276-42AD-A8DD-8FAB5DC8B8EA}" srcId="{67316008-1E57-4D8E-8039-8CDD549E3EA0}" destId="{D9133D1F-30E1-4F0C-9003-951DF2CB76DA}" srcOrd="3" destOrd="0" parTransId="{11819557-1344-4FBE-B9F5-4332812D64B8}" sibTransId="{D3A103CC-2DA7-4F73-80D0-9E1E8C11C1D8}"/>
    <dgm:cxn modelId="{9F7DEAF9-02DB-476C-99EB-4EF64DD9088C}" srcId="{67316008-1E57-4D8E-8039-8CDD549E3EA0}" destId="{1D898D3E-3929-4724-86CC-6C00F41F34CA}" srcOrd="2" destOrd="0" parTransId="{63673D1F-4C23-4171-9E04-14FFAF1C5F86}" sibTransId="{9BADB07D-E4B0-465B-A389-0BE035C866CB}"/>
    <dgm:cxn modelId="{8D8053C4-261E-4D96-982A-AEAB5C2E562B}" srcId="{67316008-1E57-4D8E-8039-8CDD549E3EA0}" destId="{92ACE18A-A08C-4D7E-8624-E075ED8AE2DC}" srcOrd="0" destOrd="0" parTransId="{02046D8D-E222-4324-BCE5-FA0CECEF5704}" sibTransId="{A9F0DEAE-0B04-4FEF-AD53-DB24ECACCE10}"/>
    <dgm:cxn modelId="{4018C485-FCE9-41AA-B09F-F48A1E1EC89C}" type="presParOf" srcId="{092FFB34-48E8-4532-A501-8EA48424A5AC}" destId="{54AA5946-3402-4BAF-8D42-A9F156DC04EA}" srcOrd="0" destOrd="0" presId="urn:microsoft.com/office/officeart/2005/8/layout/chevron1"/>
    <dgm:cxn modelId="{9E1B0CD5-D4CB-47E8-BC71-F271CBF1C282}" type="presParOf" srcId="{092FFB34-48E8-4532-A501-8EA48424A5AC}" destId="{1B2F9599-BE04-473C-A993-60009D8D2C17}" srcOrd="1" destOrd="0" presId="urn:microsoft.com/office/officeart/2005/8/layout/chevron1"/>
    <dgm:cxn modelId="{7B2270F3-C582-4D0D-BE49-3C2E4DFDAF2C}" type="presParOf" srcId="{092FFB34-48E8-4532-A501-8EA48424A5AC}" destId="{E86FE7F8-8450-4F87-AABA-8E02D8CE34AE}" srcOrd="2" destOrd="0" presId="urn:microsoft.com/office/officeart/2005/8/layout/chevron1"/>
    <dgm:cxn modelId="{DDCB7FA2-98BE-4726-AB64-1B8DF03AD7A8}" type="presParOf" srcId="{092FFB34-48E8-4532-A501-8EA48424A5AC}" destId="{1ECC4F8E-AC2F-4405-850F-DA094903D203}" srcOrd="3" destOrd="0" presId="urn:microsoft.com/office/officeart/2005/8/layout/chevron1"/>
    <dgm:cxn modelId="{458FA348-B3C4-4707-AB53-FDFB58F8EFDD}" type="presParOf" srcId="{092FFB34-48E8-4532-A501-8EA48424A5AC}" destId="{3606B1E2-6ABA-4F59-8375-AC0C6A3CF58C}" srcOrd="4" destOrd="0" presId="urn:microsoft.com/office/officeart/2005/8/layout/chevron1"/>
    <dgm:cxn modelId="{E7994E71-89F0-4AD0-9B57-2C92A1D46141}" type="presParOf" srcId="{092FFB34-48E8-4532-A501-8EA48424A5AC}" destId="{B63BAE26-C839-406B-8893-520707BA452A}" srcOrd="5" destOrd="0" presId="urn:microsoft.com/office/officeart/2005/8/layout/chevron1"/>
    <dgm:cxn modelId="{94BFD238-DC96-4B94-AADA-BA96A1B9A190}" type="presParOf" srcId="{092FFB34-48E8-4532-A501-8EA48424A5AC}" destId="{C7B4D95B-D249-46D9-9159-6BC847B2907A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316008-1E57-4D8E-8039-8CDD549E3EA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2ACE18A-A08C-4D7E-8624-E075ED8AE2DC}">
      <dgm:prSet phldrT="[Texte]"/>
      <dgm:spPr/>
      <dgm:t>
        <a:bodyPr/>
        <a:lstStyle/>
        <a:p>
          <a:r>
            <a:rPr lang="fr-FR" dirty="0" smtClean="0">
              <a:solidFill>
                <a:srgbClr val="FFFF00"/>
              </a:solidFill>
            </a:rPr>
            <a:t>Introduction</a:t>
          </a:r>
          <a:endParaRPr lang="fr-FR" dirty="0">
            <a:solidFill>
              <a:srgbClr val="FFFF00"/>
            </a:solidFill>
          </a:endParaRPr>
        </a:p>
      </dgm:t>
    </dgm:pt>
    <dgm:pt modelId="{02046D8D-E222-4324-BCE5-FA0CECEF5704}" type="parTrans" cxnId="{8D8053C4-261E-4D96-982A-AEAB5C2E562B}">
      <dgm:prSet/>
      <dgm:spPr/>
      <dgm:t>
        <a:bodyPr/>
        <a:lstStyle/>
        <a:p>
          <a:endParaRPr lang="fr-FR"/>
        </a:p>
      </dgm:t>
    </dgm:pt>
    <dgm:pt modelId="{A9F0DEAE-0B04-4FEF-AD53-DB24ECACCE10}" type="sibTrans" cxnId="{8D8053C4-261E-4D96-982A-AEAB5C2E562B}">
      <dgm:prSet/>
      <dgm:spPr/>
      <dgm:t>
        <a:bodyPr/>
        <a:lstStyle/>
        <a:p>
          <a:endParaRPr lang="fr-FR"/>
        </a:p>
      </dgm:t>
    </dgm:pt>
    <dgm:pt modelId="{3D002E8C-BFAA-4A77-82FD-E87AF22603CE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Matériel &amp; Méthode</a:t>
          </a:r>
          <a:endParaRPr lang="fr-FR" dirty="0">
            <a:solidFill>
              <a:schemeClr val="tx1"/>
            </a:solidFill>
          </a:endParaRPr>
        </a:p>
      </dgm:t>
    </dgm:pt>
    <dgm:pt modelId="{C3C31BD2-CFE9-42AA-83E3-C10D7E4ECB71}" type="parTrans" cxnId="{6AFAEE66-889F-49AE-A485-11616B643804}">
      <dgm:prSet/>
      <dgm:spPr/>
      <dgm:t>
        <a:bodyPr/>
        <a:lstStyle/>
        <a:p>
          <a:endParaRPr lang="fr-FR"/>
        </a:p>
      </dgm:t>
    </dgm:pt>
    <dgm:pt modelId="{507C507F-160D-404C-B1B6-ADF03FA55733}" type="sibTrans" cxnId="{6AFAEE66-889F-49AE-A485-11616B643804}">
      <dgm:prSet/>
      <dgm:spPr/>
      <dgm:t>
        <a:bodyPr/>
        <a:lstStyle/>
        <a:p>
          <a:endParaRPr lang="fr-FR"/>
        </a:p>
      </dgm:t>
    </dgm:pt>
    <dgm:pt modelId="{D9133D1F-30E1-4F0C-9003-951DF2CB76DA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Discussion</a:t>
          </a:r>
          <a:endParaRPr lang="fr-FR" dirty="0">
            <a:solidFill>
              <a:schemeClr val="tx1"/>
            </a:solidFill>
          </a:endParaRPr>
        </a:p>
      </dgm:t>
    </dgm:pt>
    <dgm:pt modelId="{11819557-1344-4FBE-B9F5-4332812D64B8}" type="parTrans" cxnId="{D4C8C6E5-8276-42AD-A8DD-8FAB5DC8B8EA}">
      <dgm:prSet/>
      <dgm:spPr/>
      <dgm:t>
        <a:bodyPr/>
        <a:lstStyle/>
        <a:p>
          <a:endParaRPr lang="fr-FR"/>
        </a:p>
      </dgm:t>
    </dgm:pt>
    <dgm:pt modelId="{D3A103CC-2DA7-4F73-80D0-9E1E8C11C1D8}" type="sibTrans" cxnId="{D4C8C6E5-8276-42AD-A8DD-8FAB5DC8B8EA}">
      <dgm:prSet/>
      <dgm:spPr/>
      <dgm:t>
        <a:bodyPr/>
        <a:lstStyle/>
        <a:p>
          <a:endParaRPr lang="fr-FR"/>
        </a:p>
      </dgm:t>
    </dgm:pt>
    <dgm:pt modelId="{1D898D3E-3929-4724-86CC-6C00F41F34CA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Résultats</a:t>
          </a:r>
          <a:endParaRPr lang="fr-FR" dirty="0">
            <a:solidFill>
              <a:schemeClr val="tx1"/>
            </a:solidFill>
          </a:endParaRPr>
        </a:p>
      </dgm:t>
    </dgm:pt>
    <dgm:pt modelId="{63673D1F-4C23-4171-9E04-14FFAF1C5F86}" type="parTrans" cxnId="{9F7DEAF9-02DB-476C-99EB-4EF64DD9088C}">
      <dgm:prSet/>
      <dgm:spPr/>
      <dgm:t>
        <a:bodyPr/>
        <a:lstStyle/>
        <a:p>
          <a:endParaRPr lang="fr-FR"/>
        </a:p>
      </dgm:t>
    </dgm:pt>
    <dgm:pt modelId="{9BADB07D-E4B0-465B-A389-0BE035C866CB}" type="sibTrans" cxnId="{9F7DEAF9-02DB-476C-99EB-4EF64DD9088C}">
      <dgm:prSet/>
      <dgm:spPr/>
      <dgm:t>
        <a:bodyPr/>
        <a:lstStyle/>
        <a:p>
          <a:endParaRPr lang="fr-FR"/>
        </a:p>
      </dgm:t>
    </dgm:pt>
    <dgm:pt modelId="{092FFB34-48E8-4532-A501-8EA48424A5AC}" type="pres">
      <dgm:prSet presAssocID="{67316008-1E57-4D8E-8039-8CDD549E3EA0}" presName="Name0" presStyleCnt="0">
        <dgm:presLayoutVars>
          <dgm:dir/>
          <dgm:animLvl val="lvl"/>
          <dgm:resizeHandles val="exact"/>
        </dgm:presLayoutVars>
      </dgm:prSet>
      <dgm:spPr/>
    </dgm:pt>
    <dgm:pt modelId="{54AA5946-3402-4BAF-8D42-A9F156DC04EA}" type="pres">
      <dgm:prSet presAssocID="{92ACE18A-A08C-4D7E-8624-E075ED8AE2DC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B2F9599-BE04-473C-A993-60009D8D2C17}" type="pres">
      <dgm:prSet presAssocID="{A9F0DEAE-0B04-4FEF-AD53-DB24ECACCE10}" presName="parTxOnlySpace" presStyleCnt="0"/>
      <dgm:spPr/>
    </dgm:pt>
    <dgm:pt modelId="{E86FE7F8-8450-4F87-AABA-8E02D8CE34AE}" type="pres">
      <dgm:prSet presAssocID="{3D002E8C-BFAA-4A77-82FD-E87AF22603CE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ECC4F8E-AC2F-4405-850F-DA094903D203}" type="pres">
      <dgm:prSet presAssocID="{507C507F-160D-404C-B1B6-ADF03FA55733}" presName="parTxOnlySpace" presStyleCnt="0"/>
      <dgm:spPr/>
    </dgm:pt>
    <dgm:pt modelId="{3606B1E2-6ABA-4F59-8375-AC0C6A3CF58C}" type="pres">
      <dgm:prSet presAssocID="{1D898D3E-3929-4724-86CC-6C00F41F34CA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63BAE26-C839-406B-8893-520707BA452A}" type="pres">
      <dgm:prSet presAssocID="{9BADB07D-E4B0-465B-A389-0BE035C866CB}" presName="parTxOnlySpace" presStyleCnt="0"/>
      <dgm:spPr/>
    </dgm:pt>
    <dgm:pt modelId="{C7B4D95B-D249-46D9-9159-6BC847B2907A}" type="pres">
      <dgm:prSet presAssocID="{D9133D1F-30E1-4F0C-9003-951DF2CB76D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D99591A-128F-4F3F-B7BC-55F18B500800}" type="presOf" srcId="{D9133D1F-30E1-4F0C-9003-951DF2CB76DA}" destId="{C7B4D95B-D249-46D9-9159-6BC847B2907A}" srcOrd="0" destOrd="0" presId="urn:microsoft.com/office/officeart/2005/8/layout/chevron1"/>
    <dgm:cxn modelId="{3AB16DDC-200C-4D00-AFA0-12FB2F4D0E97}" type="presOf" srcId="{67316008-1E57-4D8E-8039-8CDD549E3EA0}" destId="{092FFB34-48E8-4532-A501-8EA48424A5AC}" srcOrd="0" destOrd="0" presId="urn:microsoft.com/office/officeart/2005/8/layout/chevron1"/>
    <dgm:cxn modelId="{F019581E-CCFE-416B-AE85-F454991DF617}" type="presOf" srcId="{3D002E8C-BFAA-4A77-82FD-E87AF22603CE}" destId="{E86FE7F8-8450-4F87-AABA-8E02D8CE34AE}" srcOrd="0" destOrd="0" presId="urn:microsoft.com/office/officeart/2005/8/layout/chevron1"/>
    <dgm:cxn modelId="{8B8C59FC-A17E-4FD9-A32A-A9387D4C375C}" type="presOf" srcId="{92ACE18A-A08C-4D7E-8624-E075ED8AE2DC}" destId="{54AA5946-3402-4BAF-8D42-A9F156DC04EA}" srcOrd="0" destOrd="0" presId="urn:microsoft.com/office/officeart/2005/8/layout/chevron1"/>
    <dgm:cxn modelId="{6AFAEE66-889F-49AE-A485-11616B643804}" srcId="{67316008-1E57-4D8E-8039-8CDD549E3EA0}" destId="{3D002E8C-BFAA-4A77-82FD-E87AF22603CE}" srcOrd="1" destOrd="0" parTransId="{C3C31BD2-CFE9-42AA-83E3-C10D7E4ECB71}" sibTransId="{507C507F-160D-404C-B1B6-ADF03FA55733}"/>
    <dgm:cxn modelId="{86D80E33-206F-489B-B291-E33AA61E3B64}" type="presOf" srcId="{1D898D3E-3929-4724-86CC-6C00F41F34CA}" destId="{3606B1E2-6ABA-4F59-8375-AC0C6A3CF58C}" srcOrd="0" destOrd="0" presId="urn:microsoft.com/office/officeart/2005/8/layout/chevron1"/>
    <dgm:cxn modelId="{D4C8C6E5-8276-42AD-A8DD-8FAB5DC8B8EA}" srcId="{67316008-1E57-4D8E-8039-8CDD549E3EA0}" destId="{D9133D1F-30E1-4F0C-9003-951DF2CB76DA}" srcOrd="3" destOrd="0" parTransId="{11819557-1344-4FBE-B9F5-4332812D64B8}" sibTransId="{D3A103CC-2DA7-4F73-80D0-9E1E8C11C1D8}"/>
    <dgm:cxn modelId="{9F7DEAF9-02DB-476C-99EB-4EF64DD9088C}" srcId="{67316008-1E57-4D8E-8039-8CDD549E3EA0}" destId="{1D898D3E-3929-4724-86CC-6C00F41F34CA}" srcOrd="2" destOrd="0" parTransId="{63673D1F-4C23-4171-9E04-14FFAF1C5F86}" sibTransId="{9BADB07D-E4B0-465B-A389-0BE035C866CB}"/>
    <dgm:cxn modelId="{8D8053C4-261E-4D96-982A-AEAB5C2E562B}" srcId="{67316008-1E57-4D8E-8039-8CDD549E3EA0}" destId="{92ACE18A-A08C-4D7E-8624-E075ED8AE2DC}" srcOrd="0" destOrd="0" parTransId="{02046D8D-E222-4324-BCE5-FA0CECEF5704}" sibTransId="{A9F0DEAE-0B04-4FEF-AD53-DB24ECACCE10}"/>
    <dgm:cxn modelId="{5BA8AA73-F41F-4511-8D68-659CE0046D01}" type="presParOf" srcId="{092FFB34-48E8-4532-A501-8EA48424A5AC}" destId="{54AA5946-3402-4BAF-8D42-A9F156DC04EA}" srcOrd="0" destOrd="0" presId="urn:microsoft.com/office/officeart/2005/8/layout/chevron1"/>
    <dgm:cxn modelId="{CEC32EA2-EFDB-4AF6-8B03-35A385E01795}" type="presParOf" srcId="{092FFB34-48E8-4532-A501-8EA48424A5AC}" destId="{1B2F9599-BE04-473C-A993-60009D8D2C17}" srcOrd="1" destOrd="0" presId="urn:microsoft.com/office/officeart/2005/8/layout/chevron1"/>
    <dgm:cxn modelId="{F316E4D7-0755-47DF-B7C1-9BDEEBFA5659}" type="presParOf" srcId="{092FFB34-48E8-4532-A501-8EA48424A5AC}" destId="{E86FE7F8-8450-4F87-AABA-8E02D8CE34AE}" srcOrd="2" destOrd="0" presId="urn:microsoft.com/office/officeart/2005/8/layout/chevron1"/>
    <dgm:cxn modelId="{2133E1B7-4650-459F-A247-8B7665590E98}" type="presParOf" srcId="{092FFB34-48E8-4532-A501-8EA48424A5AC}" destId="{1ECC4F8E-AC2F-4405-850F-DA094903D203}" srcOrd="3" destOrd="0" presId="urn:microsoft.com/office/officeart/2005/8/layout/chevron1"/>
    <dgm:cxn modelId="{21CF94BB-46F9-4DB1-90BC-ED4CEE24DFDA}" type="presParOf" srcId="{092FFB34-48E8-4532-A501-8EA48424A5AC}" destId="{3606B1E2-6ABA-4F59-8375-AC0C6A3CF58C}" srcOrd="4" destOrd="0" presId="urn:microsoft.com/office/officeart/2005/8/layout/chevron1"/>
    <dgm:cxn modelId="{FF3DDF89-0ACB-42A6-AA88-AA5041507A54}" type="presParOf" srcId="{092FFB34-48E8-4532-A501-8EA48424A5AC}" destId="{B63BAE26-C839-406B-8893-520707BA452A}" srcOrd="5" destOrd="0" presId="urn:microsoft.com/office/officeart/2005/8/layout/chevron1"/>
    <dgm:cxn modelId="{F7D495D5-F857-4A30-BBA7-503EB3CDA188}" type="presParOf" srcId="{092FFB34-48E8-4532-A501-8EA48424A5AC}" destId="{C7B4D95B-D249-46D9-9159-6BC847B2907A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316008-1E57-4D8E-8039-8CDD549E3EA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2ACE18A-A08C-4D7E-8624-E075ED8AE2DC}">
      <dgm:prSet phldrT="[Texte]"/>
      <dgm:spPr/>
      <dgm:t>
        <a:bodyPr/>
        <a:lstStyle/>
        <a:p>
          <a:r>
            <a:rPr lang="fr-FR" dirty="0" smtClean="0">
              <a:solidFill>
                <a:srgbClr val="FFFF00"/>
              </a:solidFill>
            </a:rPr>
            <a:t>Introduction</a:t>
          </a:r>
          <a:endParaRPr lang="fr-FR" dirty="0">
            <a:solidFill>
              <a:srgbClr val="FFFF00"/>
            </a:solidFill>
          </a:endParaRPr>
        </a:p>
      </dgm:t>
    </dgm:pt>
    <dgm:pt modelId="{02046D8D-E222-4324-BCE5-FA0CECEF5704}" type="parTrans" cxnId="{8D8053C4-261E-4D96-982A-AEAB5C2E562B}">
      <dgm:prSet/>
      <dgm:spPr/>
      <dgm:t>
        <a:bodyPr/>
        <a:lstStyle/>
        <a:p>
          <a:endParaRPr lang="fr-FR"/>
        </a:p>
      </dgm:t>
    </dgm:pt>
    <dgm:pt modelId="{A9F0DEAE-0B04-4FEF-AD53-DB24ECACCE10}" type="sibTrans" cxnId="{8D8053C4-261E-4D96-982A-AEAB5C2E562B}">
      <dgm:prSet/>
      <dgm:spPr/>
      <dgm:t>
        <a:bodyPr/>
        <a:lstStyle/>
        <a:p>
          <a:endParaRPr lang="fr-FR"/>
        </a:p>
      </dgm:t>
    </dgm:pt>
    <dgm:pt modelId="{3D002E8C-BFAA-4A77-82FD-E87AF22603CE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Matériel &amp; Méthode</a:t>
          </a:r>
          <a:endParaRPr lang="fr-FR" dirty="0">
            <a:solidFill>
              <a:schemeClr val="tx1"/>
            </a:solidFill>
          </a:endParaRPr>
        </a:p>
      </dgm:t>
    </dgm:pt>
    <dgm:pt modelId="{C3C31BD2-CFE9-42AA-83E3-C10D7E4ECB71}" type="parTrans" cxnId="{6AFAEE66-889F-49AE-A485-11616B643804}">
      <dgm:prSet/>
      <dgm:spPr/>
      <dgm:t>
        <a:bodyPr/>
        <a:lstStyle/>
        <a:p>
          <a:endParaRPr lang="fr-FR"/>
        </a:p>
      </dgm:t>
    </dgm:pt>
    <dgm:pt modelId="{507C507F-160D-404C-B1B6-ADF03FA55733}" type="sibTrans" cxnId="{6AFAEE66-889F-49AE-A485-11616B643804}">
      <dgm:prSet/>
      <dgm:spPr/>
      <dgm:t>
        <a:bodyPr/>
        <a:lstStyle/>
        <a:p>
          <a:endParaRPr lang="fr-FR"/>
        </a:p>
      </dgm:t>
    </dgm:pt>
    <dgm:pt modelId="{D9133D1F-30E1-4F0C-9003-951DF2CB76DA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Discussion</a:t>
          </a:r>
          <a:endParaRPr lang="fr-FR" dirty="0">
            <a:solidFill>
              <a:schemeClr val="tx1"/>
            </a:solidFill>
          </a:endParaRPr>
        </a:p>
      </dgm:t>
    </dgm:pt>
    <dgm:pt modelId="{11819557-1344-4FBE-B9F5-4332812D64B8}" type="parTrans" cxnId="{D4C8C6E5-8276-42AD-A8DD-8FAB5DC8B8EA}">
      <dgm:prSet/>
      <dgm:spPr/>
      <dgm:t>
        <a:bodyPr/>
        <a:lstStyle/>
        <a:p>
          <a:endParaRPr lang="fr-FR"/>
        </a:p>
      </dgm:t>
    </dgm:pt>
    <dgm:pt modelId="{D3A103CC-2DA7-4F73-80D0-9E1E8C11C1D8}" type="sibTrans" cxnId="{D4C8C6E5-8276-42AD-A8DD-8FAB5DC8B8EA}">
      <dgm:prSet/>
      <dgm:spPr/>
      <dgm:t>
        <a:bodyPr/>
        <a:lstStyle/>
        <a:p>
          <a:endParaRPr lang="fr-FR"/>
        </a:p>
      </dgm:t>
    </dgm:pt>
    <dgm:pt modelId="{1D898D3E-3929-4724-86CC-6C00F41F34CA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Résultats</a:t>
          </a:r>
          <a:endParaRPr lang="fr-FR" dirty="0">
            <a:solidFill>
              <a:schemeClr val="tx1"/>
            </a:solidFill>
          </a:endParaRPr>
        </a:p>
      </dgm:t>
    </dgm:pt>
    <dgm:pt modelId="{63673D1F-4C23-4171-9E04-14FFAF1C5F86}" type="parTrans" cxnId="{9F7DEAF9-02DB-476C-99EB-4EF64DD9088C}">
      <dgm:prSet/>
      <dgm:spPr/>
      <dgm:t>
        <a:bodyPr/>
        <a:lstStyle/>
        <a:p>
          <a:endParaRPr lang="fr-FR"/>
        </a:p>
      </dgm:t>
    </dgm:pt>
    <dgm:pt modelId="{9BADB07D-E4B0-465B-A389-0BE035C866CB}" type="sibTrans" cxnId="{9F7DEAF9-02DB-476C-99EB-4EF64DD9088C}">
      <dgm:prSet/>
      <dgm:spPr/>
      <dgm:t>
        <a:bodyPr/>
        <a:lstStyle/>
        <a:p>
          <a:endParaRPr lang="fr-FR"/>
        </a:p>
      </dgm:t>
    </dgm:pt>
    <dgm:pt modelId="{092FFB34-48E8-4532-A501-8EA48424A5AC}" type="pres">
      <dgm:prSet presAssocID="{67316008-1E57-4D8E-8039-8CDD549E3EA0}" presName="Name0" presStyleCnt="0">
        <dgm:presLayoutVars>
          <dgm:dir/>
          <dgm:animLvl val="lvl"/>
          <dgm:resizeHandles val="exact"/>
        </dgm:presLayoutVars>
      </dgm:prSet>
      <dgm:spPr/>
    </dgm:pt>
    <dgm:pt modelId="{54AA5946-3402-4BAF-8D42-A9F156DC04EA}" type="pres">
      <dgm:prSet presAssocID="{92ACE18A-A08C-4D7E-8624-E075ED8AE2DC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B2F9599-BE04-473C-A993-60009D8D2C17}" type="pres">
      <dgm:prSet presAssocID="{A9F0DEAE-0B04-4FEF-AD53-DB24ECACCE10}" presName="parTxOnlySpace" presStyleCnt="0"/>
      <dgm:spPr/>
    </dgm:pt>
    <dgm:pt modelId="{E86FE7F8-8450-4F87-AABA-8E02D8CE34AE}" type="pres">
      <dgm:prSet presAssocID="{3D002E8C-BFAA-4A77-82FD-E87AF22603CE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ECC4F8E-AC2F-4405-850F-DA094903D203}" type="pres">
      <dgm:prSet presAssocID="{507C507F-160D-404C-B1B6-ADF03FA55733}" presName="parTxOnlySpace" presStyleCnt="0"/>
      <dgm:spPr/>
    </dgm:pt>
    <dgm:pt modelId="{3606B1E2-6ABA-4F59-8375-AC0C6A3CF58C}" type="pres">
      <dgm:prSet presAssocID="{1D898D3E-3929-4724-86CC-6C00F41F34CA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63BAE26-C839-406B-8893-520707BA452A}" type="pres">
      <dgm:prSet presAssocID="{9BADB07D-E4B0-465B-A389-0BE035C866CB}" presName="parTxOnlySpace" presStyleCnt="0"/>
      <dgm:spPr/>
    </dgm:pt>
    <dgm:pt modelId="{C7B4D95B-D249-46D9-9159-6BC847B2907A}" type="pres">
      <dgm:prSet presAssocID="{D9133D1F-30E1-4F0C-9003-951DF2CB76D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1C94693-CF85-4855-A956-59057DBC339D}" type="presOf" srcId="{3D002E8C-BFAA-4A77-82FD-E87AF22603CE}" destId="{E86FE7F8-8450-4F87-AABA-8E02D8CE34AE}" srcOrd="0" destOrd="0" presId="urn:microsoft.com/office/officeart/2005/8/layout/chevron1"/>
    <dgm:cxn modelId="{62886EE3-F50E-4189-ABF7-AB426AA34370}" type="presOf" srcId="{1D898D3E-3929-4724-86CC-6C00F41F34CA}" destId="{3606B1E2-6ABA-4F59-8375-AC0C6A3CF58C}" srcOrd="0" destOrd="0" presId="urn:microsoft.com/office/officeart/2005/8/layout/chevron1"/>
    <dgm:cxn modelId="{6AFAEE66-889F-49AE-A485-11616B643804}" srcId="{67316008-1E57-4D8E-8039-8CDD549E3EA0}" destId="{3D002E8C-BFAA-4A77-82FD-E87AF22603CE}" srcOrd="1" destOrd="0" parTransId="{C3C31BD2-CFE9-42AA-83E3-C10D7E4ECB71}" sibTransId="{507C507F-160D-404C-B1B6-ADF03FA55733}"/>
    <dgm:cxn modelId="{058E0978-D56A-4477-BCB5-FD20F24A4FAA}" type="presOf" srcId="{92ACE18A-A08C-4D7E-8624-E075ED8AE2DC}" destId="{54AA5946-3402-4BAF-8D42-A9F156DC04EA}" srcOrd="0" destOrd="0" presId="urn:microsoft.com/office/officeart/2005/8/layout/chevron1"/>
    <dgm:cxn modelId="{C3E026ED-475D-4A8D-B6B9-30E293695618}" type="presOf" srcId="{D9133D1F-30E1-4F0C-9003-951DF2CB76DA}" destId="{C7B4D95B-D249-46D9-9159-6BC847B2907A}" srcOrd="0" destOrd="0" presId="urn:microsoft.com/office/officeart/2005/8/layout/chevron1"/>
    <dgm:cxn modelId="{D4C8C6E5-8276-42AD-A8DD-8FAB5DC8B8EA}" srcId="{67316008-1E57-4D8E-8039-8CDD549E3EA0}" destId="{D9133D1F-30E1-4F0C-9003-951DF2CB76DA}" srcOrd="3" destOrd="0" parTransId="{11819557-1344-4FBE-B9F5-4332812D64B8}" sibTransId="{D3A103CC-2DA7-4F73-80D0-9E1E8C11C1D8}"/>
    <dgm:cxn modelId="{9F7DEAF9-02DB-476C-99EB-4EF64DD9088C}" srcId="{67316008-1E57-4D8E-8039-8CDD549E3EA0}" destId="{1D898D3E-3929-4724-86CC-6C00F41F34CA}" srcOrd="2" destOrd="0" parTransId="{63673D1F-4C23-4171-9E04-14FFAF1C5F86}" sibTransId="{9BADB07D-E4B0-465B-A389-0BE035C866CB}"/>
    <dgm:cxn modelId="{8D8053C4-261E-4D96-982A-AEAB5C2E562B}" srcId="{67316008-1E57-4D8E-8039-8CDD549E3EA0}" destId="{92ACE18A-A08C-4D7E-8624-E075ED8AE2DC}" srcOrd="0" destOrd="0" parTransId="{02046D8D-E222-4324-BCE5-FA0CECEF5704}" sibTransId="{A9F0DEAE-0B04-4FEF-AD53-DB24ECACCE10}"/>
    <dgm:cxn modelId="{548F8F11-2C5A-42AB-BDE3-88309E0ECE21}" type="presOf" srcId="{67316008-1E57-4D8E-8039-8CDD549E3EA0}" destId="{092FFB34-48E8-4532-A501-8EA48424A5AC}" srcOrd="0" destOrd="0" presId="urn:microsoft.com/office/officeart/2005/8/layout/chevron1"/>
    <dgm:cxn modelId="{B5E9B4F8-109F-4A6C-B562-8CA51674CBE6}" type="presParOf" srcId="{092FFB34-48E8-4532-A501-8EA48424A5AC}" destId="{54AA5946-3402-4BAF-8D42-A9F156DC04EA}" srcOrd="0" destOrd="0" presId="urn:microsoft.com/office/officeart/2005/8/layout/chevron1"/>
    <dgm:cxn modelId="{02936BAE-E94B-4EB2-902F-33A357B65955}" type="presParOf" srcId="{092FFB34-48E8-4532-A501-8EA48424A5AC}" destId="{1B2F9599-BE04-473C-A993-60009D8D2C17}" srcOrd="1" destOrd="0" presId="urn:microsoft.com/office/officeart/2005/8/layout/chevron1"/>
    <dgm:cxn modelId="{C83D9E2B-1ECB-4A6E-8A25-D3FCFF375D01}" type="presParOf" srcId="{092FFB34-48E8-4532-A501-8EA48424A5AC}" destId="{E86FE7F8-8450-4F87-AABA-8E02D8CE34AE}" srcOrd="2" destOrd="0" presId="urn:microsoft.com/office/officeart/2005/8/layout/chevron1"/>
    <dgm:cxn modelId="{A194B9DA-29C6-4BDD-9918-B62D74ED71DD}" type="presParOf" srcId="{092FFB34-48E8-4532-A501-8EA48424A5AC}" destId="{1ECC4F8E-AC2F-4405-850F-DA094903D203}" srcOrd="3" destOrd="0" presId="urn:microsoft.com/office/officeart/2005/8/layout/chevron1"/>
    <dgm:cxn modelId="{4136F4CF-542A-4B02-8F81-84FFCCBFEF1C}" type="presParOf" srcId="{092FFB34-48E8-4532-A501-8EA48424A5AC}" destId="{3606B1E2-6ABA-4F59-8375-AC0C6A3CF58C}" srcOrd="4" destOrd="0" presId="urn:microsoft.com/office/officeart/2005/8/layout/chevron1"/>
    <dgm:cxn modelId="{DF5E0DD4-BAFC-4A96-87F6-083527BE5FE6}" type="presParOf" srcId="{092FFB34-48E8-4532-A501-8EA48424A5AC}" destId="{B63BAE26-C839-406B-8893-520707BA452A}" srcOrd="5" destOrd="0" presId="urn:microsoft.com/office/officeart/2005/8/layout/chevron1"/>
    <dgm:cxn modelId="{C854EE0C-6591-4EAF-B696-595F984EBE7C}" type="presParOf" srcId="{092FFB34-48E8-4532-A501-8EA48424A5AC}" destId="{C7B4D95B-D249-46D9-9159-6BC847B2907A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316008-1E57-4D8E-8039-8CDD549E3EA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2ACE18A-A08C-4D7E-8624-E075ED8AE2DC}">
      <dgm:prSet phldrT="[Texte]"/>
      <dgm:spPr/>
      <dgm:t>
        <a:bodyPr/>
        <a:lstStyle/>
        <a:p>
          <a:r>
            <a:rPr lang="fr-FR" dirty="0" smtClean="0">
              <a:solidFill>
                <a:srgbClr val="FFFF00"/>
              </a:solidFill>
            </a:rPr>
            <a:t>Introduction</a:t>
          </a:r>
          <a:endParaRPr lang="fr-FR" dirty="0">
            <a:solidFill>
              <a:srgbClr val="FFFF00"/>
            </a:solidFill>
          </a:endParaRPr>
        </a:p>
      </dgm:t>
    </dgm:pt>
    <dgm:pt modelId="{02046D8D-E222-4324-BCE5-FA0CECEF5704}" type="parTrans" cxnId="{8D8053C4-261E-4D96-982A-AEAB5C2E562B}">
      <dgm:prSet/>
      <dgm:spPr/>
      <dgm:t>
        <a:bodyPr/>
        <a:lstStyle/>
        <a:p>
          <a:endParaRPr lang="fr-FR"/>
        </a:p>
      </dgm:t>
    </dgm:pt>
    <dgm:pt modelId="{A9F0DEAE-0B04-4FEF-AD53-DB24ECACCE10}" type="sibTrans" cxnId="{8D8053C4-261E-4D96-982A-AEAB5C2E562B}">
      <dgm:prSet/>
      <dgm:spPr/>
      <dgm:t>
        <a:bodyPr/>
        <a:lstStyle/>
        <a:p>
          <a:endParaRPr lang="fr-FR"/>
        </a:p>
      </dgm:t>
    </dgm:pt>
    <dgm:pt modelId="{3D002E8C-BFAA-4A77-82FD-E87AF22603CE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Matériel &amp; Méthode</a:t>
          </a:r>
          <a:endParaRPr lang="fr-FR" dirty="0">
            <a:solidFill>
              <a:schemeClr val="tx1"/>
            </a:solidFill>
          </a:endParaRPr>
        </a:p>
      </dgm:t>
    </dgm:pt>
    <dgm:pt modelId="{C3C31BD2-CFE9-42AA-83E3-C10D7E4ECB71}" type="parTrans" cxnId="{6AFAEE66-889F-49AE-A485-11616B643804}">
      <dgm:prSet/>
      <dgm:spPr/>
      <dgm:t>
        <a:bodyPr/>
        <a:lstStyle/>
        <a:p>
          <a:endParaRPr lang="fr-FR"/>
        </a:p>
      </dgm:t>
    </dgm:pt>
    <dgm:pt modelId="{507C507F-160D-404C-B1B6-ADF03FA55733}" type="sibTrans" cxnId="{6AFAEE66-889F-49AE-A485-11616B643804}">
      <dgm:prSet/>
      <dgm:spPr/>
      <dgm:t>
        <a:bodyPr/>
        <a:lstStyle/>
        <a:p>
          <a:endParaRPr lang="fr-FR"/>
        </a:p>
      </dgm:t>
    </dgm:pt>
    <dgm:pt modelId="{D9133D1F-30E1-4F0C-9003-951DF2CB76DA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Discussion</a:t>
          </a:r>
          <a:endParaRPr lang="fr-FR" dirty="0">
            <a:solidFill>
              <a:schemeClr val="tx1"/>
            </a:solidFill>
          </a:endParaRPr>
        </a:p>
      </dgm:t>
    </dgm:pt>
    <dgm:pt modelId="{11819557-1344-4FBE-B9F5-4332812D64B8}" type="parTrans" cxnId="{D4C8C6E5-8276-42AD-A8DD-8FAB5DC8B8EA}">
      <dgm:prSet/>
      <dgm:spPr/>
      <dgm:t>
        <a:bodyPr/>
        <a:lstStyle/>
        <a:p>
          <a:endParaRPr lang="fr-FR"/>
        </a:p>
      </dgm:t>
    </dgm:pt>
    <dgm:pt modelId="{D3A103CC-2DA7-4F73-80D0-9E1E8C11C1D8}" type="sibTrans" cxnId="{D4C8C6E5-8276-42AD-A8DD-8FAB5DC8B8EA}">
      <dgm:prSet/>
      <dgm:spPr/>
      <dgm:t>
        <a:bodyPr/>
        <a:lstStyle/>
        <a:p>
          <a:endParaRPr lang="fr-FR"/>
        </a:p>
      </dgm:t>
    </dgm:pt>
    <dgm:pt modelId="{1D898D3E-3929-4724-86CC-6C00F41F34CA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Résultats</a:t>
          </a:r>
          <a:endParaRPr lang="fr-FR" dirty="0">
            <a:solidFill>
              <a:schemeClr val="tx1"/>
            </a:solidFill>
          </a:endParaRPr>
        </a:p>
      </dgm:t>
    </dgm:pt>
    <dgm:pt modelId="{63673D1F-4C23-4171-9E04-14FFAF1C5F86}" type="parTrans" cxnId="{9F7DEAF9-02DB-476C-99EB-4EF64DD9088C}">
      <dgm:prSet/>
      <dgm:spPr/>
      <dgm:t>
        <a:bodyPr/>
        <a:lstStyle/>
        <a:p>
          <a:endParaRPr lang="fr-FR"/>
        </a:p>
      </dgm:t>
    </dgm:pt>
    <dgm:pt modelId="{9BADB07D-E4B0-465B-A389-0BE035C866CB}" type="sibTrans" cxnId="{9F7DEAF9-02DB-476C-99EB-4EF64DD9088C}">
      <dgm:prSet/>
      <dgm:spPr/>
      <dgm:t>
        <a:bodyPr/>
        <a:lstStyle/>
        <a:p>
          <a:endParaRPr lang="fr-FR"/>
        </a:p>
      </dgm:t>
    </dgm:pt>
    <dgm:pt modelId="{092FFB34-48E8-4532-A501-8EA48424A5AC}" type="pres">
      <dgm:prSet presAssocID="{67316008-1E57-4D8E-8039-8CDD549E3EA0}" presName="Name0" presStyleCnt="0">
        <dgm:presLayoutVars>
          <dgm:dir/>
          <dgm:animLvl val="lvl"/>
          <dgm:resizeHandles val="exact"/>
        </dgm:presLayoutVars>
      </dgm:prSet>
      <dgm:spPr/>
    </dgm:pt>
    <dgm:pt modelId="{54AA5946-3402-4BAF-8D42-A9F156DC04EA}" type="pres">
      <dgm:prSet presAssocID="{92ACE18A-A08C-4D7E-8624-E075ED8AE2DC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B2F9599-BE04-473C-A993-60009D8D2C17}" type="pres">
      <dgm:prSet presAssocID="{A9F0DEAE-0B04-4FEF-AD53-DB24ECACCE10}" presName="parTxOnlySpace" presStyleCnt="0"/>
      <dgm:spPr/>
    </dgm:pt>
    <dgm:pt modelId="{E86FE7F8-8450-4F87-AABA-8E02D8CE34AE}" type="pres">
      <dgm:prSet presAssocID="{3D002E8C-BFAA-4A77-82FD-E87AF22603CE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ECC4F8E-AC2F-4405-850F-DA094903D203}" type="pres">
      <dgm:prSet presAssocID="{507C507F-160D-404C-B1B6-ADF03FA55733}" presName="parTxOnlySpace" presStyleCnt="0"/>
      <dgm:spPr/>
    </dgm:pt>
    <dgm:pt modelId="{3606B1E2-6ABA-4F59-8375-AC0C6A3CF58C}" type="pres">
      <dgm:prSet presAssocID="{1D898D3E-3929-4724-86CC-6C00F41F34CA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63BAE26-C839-406B-8893-520707BA452A}" type="pres">
      <dgm:prSet presAssocID="{9BADB07D-E4B0-465B-A389-0BE035C866CB}" presName="parTxOnlySpace" presStyleCnt="0"/>
      <dgm:spPr/>
    </dgm:pt>
    <dgm:pt modelId="{C7B4D95B-D249-46D9-9159-6BC847B2907A}" type="pres">
      <dgm:prSet presAssocID="{D9133D1F-30E1-4F0C-9003-951DF2CB76D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B0C16C7-7DE7-4681-A9D0-B660888832F1}" type="presOf" srcId="{D9133D1F-30E1-4F0C-9003-951DF2CB76DA}" destId="{C7B4D95B-D249-46D9-9159-6BC847B2907A}" srcOrd="0" destOrd="0" presId="urn:microsoft.com/office/officeart/2005/8/layout/chevron1"/>
    <dgm:cxn modelId="{639F4D2C-29A7-46EF-AC01-2D5299DD9A53}" type="presOf" srcId="{92ACE18A-A08C-4D7E-8624-E075ED8AE2DC}" destId="{54AA5946-3402-4BAF-8D42-A9F156DC04EA}" srcOrd="0" destOrd="0" presId="urn:microsoft.com/office/officeart/2005/8/layout/chevron1"/>
    <dgm:cxn modelId="{BA3D00D5-DAFE-4CC4-BCD9-F5211F3B7EE6}" type="presOf" srcId="{67316008-1E57-4D8E-8039-8CDD549E3EA0}" destId="{092FFB34-48E8-4532-A501-8EA48424A5AC}" srcOrd="0" destOrd="0" presId="urn:microsoft.com/office/officeart/2005/8/layout/chevron1"/>
    <dgm:cxn modelId="{4109FA49-3152-45BE-93E4-44D30094885F}" type="presOf" srcId="{3D002E8C-BFAA-4A77-82FD-E87AF22603CE}" destId="{E86FE7F8-8450-4F87-AABA-8E02D8CE34AE}" srcOrd="0" destOrd="0" presId="urn:microsoft.com/office/officeart/2005/8/layout/chevron1"/>
    <dgm:cxn modelId="{6AFAEE66-889F-49AE-A485-11616B643804}" srcId="{67316008-1E57-4D8E-8039-8CDD549E3EA0}" destId="{3D002E8C-BFAA-4A77-82FD-E87AF22603CE}" srcOrd="1" destOrd="0" parTransId="{C3C31BD2-CFE9-42AA-83E3-C10D7E4ECB71}" sibTransId="{507C507F-160D-404C-B1B6-ADF03FA55733}"/>
    <dgm:cxn modelId="{D4C8C6E5-8276-42AD-A8DD-8FAB5DC8B8EA}" srcId="{67316008-1E57-4D8E-8039-8CDD549E3EA0}" destId="{D9133D1F-30E1-4F0C-9003-951DF2CB76DA}" srcOrd="3" destOrd="0" parTransId="{11819557-1344-4FBE-B9F5-4332812D64B8}" sibTransId="{D3A103CC-2DA7-4F73-80D0-9E1E8C11C1D8}"/>
    <dgm:cxn modelId="{9F7DEAF9-02DB-476C-99EB-4EF64DD9088C}" srcId="{67316008-1E57-4D8E-8039-8CDD549E3EA0}" destId="{1D898D3E-3929-4724-86CC-6C00F41F34CA}" srcOrd="2" destOrd="0" parTransId="{63673D1F-4C23-4171-9E04-14FFAF1C5F86}" sibTransId="{9BADB07D-E4B0-465B-A389-0BE035C866CB}"/>
    <dgm:cxn modelId="{8D8053C4-261E-4D96-982A-AEAB5C2E562B}" srcId="{67316008-1E57-4D8E-8039-8CDD549E3EA0}" destId="{92ACE18A-A08C-4D7E-8624-E075ED8AE2DC}" srcOrd="0" destOrd="0" parTransId="{02046D8D-E222-4324-BCE5-FA0CECEF5704}" sibTransId="{A9F0DEAE-0B04-4FEF-AD53-DB24ECACCE10}"/>
    <dgm:cxn modelId="{D2FE8E7F-B4D1-4289-B975-E24433267399}" type="presOf" srcId="{1D898D3E-3929-4724-86CC-6C00F41F34CA}" destId="{3606B1E2-6ABA-4F59-8375-AC0C6A3CF58C}" srcOrd="0" destOrd="0" presId="urn:microsoft.com/office/officeart/2005/8/layout/chevron1"/>
    <dgm:cxn modelId="{DC37FFD9-6172-4375-AD12-5ED32687E3C2}" type="presParOf" srcId="{092FFB34-48E8-4532-A501-8EA48424A5AC}" destId="{54AA5946-3402-4BAF-8D42-A9F156DC04EA}" srcOrd="0" destOrd="0" presId="urn:microsoft.com/office/officeart/2005/8/layout/chevron1"/>
    <dgm:cxn modelId="{14C05986-437A-4D72-80CD-B03F01133377}" type="presParOf" srcId="{092FFB34-48E8-4532-A501-8EA48424A5AC}" destId="{1B2F9599-BE04-473C-A993-60009D8D2C17}" srcOrd="1" destOrd="0" presId="urn:microsoft.com/office/officeart/2005/8/layout/chevron1"/>
    <dgm:cxn modelId="{67CA3957-738F-474F-B4A0-AF6F5FBE526E}" type="presParOf" srcId="{092FFB34-48E8-4532-A501-8EA48424A5AC}" destId="{E86FE7F8-8450-4F87-AABA-8E02D8CE34AE}" srcOrd="2" destOrd="0" presId="urn:microsoft.com/office/officeart/2005/8/layout/chevron1"/>
    <dgm:cxn modelId="{B27F8AF5-86C6-4EFE-890D-EA7AE5AABBAD}" type="presParOf" srcId="{092FFB34-48E8-4532-A501-8EA48424A5AC}" destId="{1ECC4F8E-AC2F-4405-850F-DA094903D203}" srcOrd="3" destOrd="0" presId="urn:microsoft.com/office/officeart/2005/8/layout/chevron1"/>
    <dgm:cxn modelId="{321691DD-8634-463E-B648-19E7A1642773}" type="presParOf" srcId="{092FFB34-48E8-4532-A501-8EA48424A5AC}" destId="{3606B1E2-6ABA-4F59-8375-AC0C6A3CF58C}" srcOrd="4" destOrd="0" presId="urn:microsoft.com/office/officeart/2005/8/layout/chevron1"/>
    <dgm:cxn modelId="{9AC18B1E-5416-45F2-A108-F953B0CF9D3B}" type="presParOf" srcId="{092FFB34-48E8-4532-A501-8EA48424A5AC}" destId="{B63BAE26-C839-406B-8893-520707BA452A}" srcOrd="5" destOrd="0" presId="urn:microsoft.com/office/officeart/2005/8/layout/chevron1"/>
    <dgm:cxn modelId="{8A041B28-35FB-40EF-8981-4444A892ACB2}" type="presParOf" srcId="{092FFB34-48E8-4532-A501-8EA48424A5AC}" destId="{C7B4D95B-D249-46D9-9159-6BC847B2907A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7316008-1E57-4D8E-8039-8CDD549E3EA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2ACE18A-A08C-4D7E-8624-E075ED8AE2DC}">
      <dgm:prSet phldrT="[Texte]"/>
      <dgm:spPr/>
      <dgm:t>
        <a:bodyPr/>
        <a:lstStyle/>
        <a:p>
          <a:r>
            <a:rPr lang="fr-FR" dirty="0" smtClean="0">
              <a:solidFill>
                <a:srgbClr val="FFFF00"/>
              </a:solidFill>
            </a:rPr>
            <a:t>Introduction</a:t>
          </a:r>
          <a:endParaRPr lang="fr-FR" dirty="0">
            <a:solidFill>
              <a:srgbClr val="FFFF00"/>
            </a:solidFill>
          </a:endParaRPr>
        </a:p>
      </dgm:t>
    </dgm:pt>
    <dgm:pt modelId="{02046D8D-E222-4324-BCE5-FA0CECEF5704}" type="parTrans" cxnId="{8D8053C4-261E-4D96-982A-AEAB5C2E562B}">
      <dgm:prSet/>
      <dgm:spPr/>
      <dgm:t>
        <a:bodyPr/>
        <a:lstStyle/>
        <a:p>
          <a:endParaRPr lang="fr-FR"/>
        </a:p>
      </dgm:t>
    </dgm:pt>
    <dgm:pt modelId="{A9F0DEAE-0B04-4FEF-AD53-DB24ECACCE10}" type="sibTrans" cxnId="{8D8053C4-261E-4D96-982A-AEAB5C2E562B}">
      <dgm:prSet/>
      <dgm:spPr/>
      <dgm:t>
        <a:bodyPr/>
        <a:lstStyle/>
        <a:p>
          <a:endParaRPr lang="fr-FR"/>
        </a:p>
      </dgm:t>
    </dgm:pt>
    <dgm:pt modelId="{3D002E8C-BFAA-4A77-82FD-E87AF22603CE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Matériel &amp; Méthode</a:t>
          </a:r>
          <a:endParaRPr lang="fr-FR" dirty="0">
            <a:solidFill>
              <a:schemeClr val="tx1"/>
            </a:solidFill>
          </a:endParaRPr>
        </a:p>
      </dgm:t>
    </dgm:pt>
    <dgm:pt modelId="{C3C31BD2-CFE9-42AA-83E3-C10D7E4ECB71}" type="parTrans" cxnId="{6AFAEE66-889F-49AE-A485-11616B643804}">
      <dgm:prSet/>
      <dgm:spPr/>
      <dgm:t>
        <a:bodyPr/>
        <a:lstStyle/>
        <a:p>
          <a:endParaRPr lang="fr-FR"/>
        </a:p>
      </dgm:t>
    </dgm:pt>
    <dgm:pt modelId="{507C507F-160D-404C-B1B6-ADF03FA55733}" type="sibTrans" cxnId="{6AFAEE66-889F-49AE-A485-11616B643804}">
      <dgm:prSet/>
      <dgm:spPr/>
      <dgm:t>
        <a:bodyPr/>
        <a:lstStyle/>
        <a:p>
          <a:endParaRPr lang="fr-FR"/>
        </a:p>
      </dgm:t>
    </dgm:pt>
    <dgm:pt modelId="{D9133D1F-30E1-4F0C-9003-951DF2CB76DA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Discussion</a:t>
          </a:r>
          <a:endParaRPr lang="fr-FR" dirty="0">
            <a:solidFill>
              <a:schemeClr val="tx1"/>
            </a:solidFill>
          </a:endParaRPr>
        </a:p>
      </dgm:t>
    </dgm:pt>
    <dgm:pt modelId="{11819557-1344-4FBE-B9F5-4332812D64B8}" type="parTrans" cxnId="{D4C8C6E5-8276-42AD-A8DD-8FAB5DC8B8EA}">
      <dgm:prSet/>
      <dgm:spPr/>
      <dgm:t>
        <a:bodyPr/>
        <a:lstStyle/>
        <a:p>
          <a:endParaRPr lang="fr-FR"/>
        </a:p>
      </dgm:t>
    </dgm:pt>
    <dgm:pt modelId="{D3A103CC-2DA7-4F73-80D0-9E1E8C11C1D8}" type="sibTrans" cxnId="{D4C8C6E5-8276-42AD-A8DD-8FAB5DC8B8EA}">
      <dgm:prSet/>
      <dgm:spPr/>
      <dgm:t>
        <a:bodyPr/>
        <a:lstStyle/>
        <a:p>
          <a:endParaRPr lang="fr-FR"/>
        </a:p>
      </dgm:t>
    </dgm:pt>
    <dgm:pt modelId="{1D898D3E-3929-4724-86CC-6C00F41F34CA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Résultats</a:t>
          </a:r>
          <a:endParaRPr lang="fr-FR" dirty="0">
            <a:solidFill>
              <a:schemeClr val="tx1"/>
            </a:solidFill>
          </a:endParaRPr>
        </a:p>
      </dgm:t>
    </dgm:pt>
    <dgm:pt modelId="{63673D1F-4C23-4171-9E04-14FFAF1C5F86}" type="parTrans" cxnId="{9F7DEAF9-02DB-476C-99EB-4EF64DD9088C}">
      <dgm:prSet/>
      <dgm:spPr/>
      <dgm:t>
        <a:bodyPr/>
        <a:lstStyle/>
        <a:p>
          <a:endParaRPr lang="fr-FR"/>
        </a:p>
      </dgm:t>
    </dgm:pt>
    <dgm:pt modelId="{9BADB07D-E4B0-465B-A389-0BE035C866CB}" type="sibTrans" cxnId="{9F7DEAF9-02DB-476C-99EB-4EF64DD9088C}">
      <dgm:prSet/>
      <dgm:spPr/>
      <dgm:t>
        <a:bodyPr/>
        <a:lstStyle/>
        <a:p>
          <a:endParaRPr lang="fr-FR"/>
        </a:p>
      </dgm:t>
    </dgm:pt>
    <dgm:pt modelId="{092FFB34-48E8-4532-A501-8EA48424A5AC}" type="pres">
      <dgm:prSet presAssocID="{67316008-1E57-4D8E-8039-8CDD549E3EA0}" presName="Name0" presStyleCnt="0">
        <dgm:presLayoutVars>
          <dgm:dir/>
          <dgm:animLvl val="lvl"/>
          <dgm:resizeHandles val="exact"/>
        </dgm:presLayoutVars>
      </dgm:prSet>
      <dgm:spPr/>
    </dgm:pt>
    <dgm:pt modelId="{54AA5946-3402-4BAF-8D42-A9F156DC04EA}" type="pres">
      <dgm:prSet presAssocID="{92ACE18A-A08C-4D7E-8624-E075ED8AE2DC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B2F9599-BE04-473C-A993-60009D8D2C17}" type="pres">
      <dgm:prSet presAssocID="{A9F0DEAE-0B04-4FEF-AD53-DB24ECACCE10}" presName="parTxOnlySpace" presStyleCnt="0"/>
      <dgm:spPr/>
    </dgm:pt>
    <dgm:pt modelId="{E86FE7F8-8450-4F87-AABA-8E02D8CE34AE}" type="pres">
      <dgm:prSet presAssocID="{3D002E8C-BFAA-4A77-82FD-E87AF22603CE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ECC4F8E-AC2F-4405-850F-DA094903D203}" type="pres">
      <dgm:prSet presAssocID="{507C507F-160D-404C-B1B6-ADF03FA55733}" presName="parTxOnlySpace" presStyleCnt="0"/>
      <dgm:spPr/>
    </dgm:pt>
    <dgm:pt modelId="{3606B1E2-6ABA-4F59-8375-AC0C6A3CF58C}" type="pres">
      <dgm:prSet presAssocID="{1D898D3E-3929-4724-86CC-6C00F41F34CA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63BAE26-C839-406B-8893-520707BA452A}" type="pres">
      <dgm:prSet presAssocID="{9BADB07D-E4B0-465B-A389-0BE035C866CB}" presName="parTxOnlySpace" presStyleCnt="0"/>
      <dgm:spPr/>
    </dgm:pt>
    <dgm:pt modelId="{C7B4D95B-D249-46D9-9159-6BC847B2907A}" type="pres">
      <dgm:prSet presAssocID="{D9133D1F-30E1-4F0C-9003-951DF2CB76D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D80F6C2-9ADE-4B72-B3F6-99C1B8F7C795}" type="presOf" srcId="{92ACE18A-A08C-4D7E-8624-E075ED8AE2DC}" destId="{54AA5946-3402-4BAF-8D42-A9F156DC04EA}" srcOrd="0" destOrd="0" presId="urn:microsoft.com/office/officeart/2005/8/layout/chevron1"/>
    <dgm:cxn modelId="{F3B505C1-836F-4642-9A93-375E177DC84D}" type="presOf" srcId="{67316008-1E57-4D8E-8039-8CDD549E3EA0}" destId="{092FFB34-48E8-4532-A501-8EA48424A5AC}" srcOrd="0" destOrd="0" presId="urn:microsoft.com/office/officeart/2005/8/layout/chevron1"/>
    <dgm:cxn modelId="{82531C7E-7C38-4839-93A8-E4ADA7D81CF9}" type="presOf" srcId="{D9133D1F-30E1-4F0C-9003-951DF2CB76DA}" destId="{C7B4D95B-D249-46D9-9159-6BC847B2907A}" srcOrd="0" destOrd="0" presId="urn:microsoft.com/office/officeart/2005/8/layout/chevron1"/>
    <dgm:cxn modelId="{B0CEBD93-6D37-42D7-B530-12D0434D8670}" type="presOf" srcId="{1D898D3E-3929-4724-86CC-6C00F41F34CA}" destId="{3606B1E2-6ABA-4F59-8375-AC0C6A3CF58C}" srcOrd="0" destOrd="0" presId="urn:microsoft.com/office/officeart/2005/8/layout/chevron1"/>
    <dgm:cxn modelId="{6AFAEE66-889F-49AE-A485-11616B643804}" srcId="{67316008-1E57-4D8E-8039-8CDD549E3EA0}" destId="{3D002E8C-BFAA-4A77-82FD-E87AF22603CE}" srcOrd="1" destOrd="0" parTransId="{C3C31BD2-CFE9-42AA-83E3-C10D7E4ECB71}" sibTransId="{507C507F-160D-404C-B1B6-ADF03FA55733}"/>
    <dgm:cxn modelId="{7548A9A7-AA12-4A7C-92F6-B7FB9DA6733D}" type="presOf" srcId="{3D002E8C-BFAA-4A77-82FD-E87AF22603CE}" destId="{E86FE7F8-8450-4F87-AABA-8E02D8CE34AE}" srcOrd="0" destOrd="0" presId="urn:microsoft.com/office/officeart/2005/8/layout/chevron1"/>
    <dgm:cxn modelId="{D4C8C6E5-8276-42AD-A8DD-8FAB5DC8B8EA}" srcId="{67316008-1E57-4D8E-8039-8CDD549E3EA0}" destId="{D9133D1F-30E1-4F0C-9003-951DF2CB76DA}" srcOrd="3" destOrd="0" parTransId="{11819557-1344-4FBE-B9F5-4332812D64B8}" sibTransId="{D3A103CC-2DA7-4F73-80D0-9E1E8C11C1D8}"/>
    <dgm:cxn modelId="{9F7DEAF9-02DB-476C-99EB-4EF64DD9088C}" srcId="{67316008-1E57-4D8E-8039-8CDD549E3EA0}" destId="{1D898D3E-3929-4724-86CC-6C00F41F34CA}" srcOrd="2" destOrd="0" parTransId="{63673D1F-4C23-4171-9E04-14FFAF1C5F86}" sibTransId="{9BADB07D-E4B0-465B-A389-0BE035C866CB}"/>
    <dgm:cxn modelId="{8D8053C4-261E-4D96-982A-AEAB5C2E562B}" srcId="{67316008-1E57-4D8E-8039-8CDD549E3EA0}" destId="{92ACE18A-A08C-4D7E-8624-E075ED8AE2DC}" srcOrd="0" destOrd="0" parTransId="{02046D8D-E222-4324-BCE5-FA0CECEF5704}" sibTransId="{A9F0DEAE-0B04-4FEF-AD53-DB24ECACCE10}"/>
    <dgm:cxn modelId="{F3EA1DA6-6201-4142-B6B9-7166059F74F5}" type="presParOf" srcId="{092FFB34-48E8-4532-A501-8EA48424A5AC}" destId="{54AA5946-3402-4BAF-8D42-A9F156DC04EA}" srcOrd="0" destOrd="0" presId="urn:microsoft.com/office/officeart/2005/8/layout/chevron1"/>
    <dgm:cxn modelId="{D116B977-9CF3-40A5-A60F-9823CBFC780A}" type="presParOf" srcId="{092FFB34-48E8-4532-A501-8EA48424A5AC}" destId="{1B2F9599-BE04-473C-A993-60009D8D2C17}" srcOrd="1" destOrd="0" presId="urn:microsoft.com/office/officeart/2005/8/layout/chevron1"/>
    <dgm:cxn modelId="{9B6C70F2-BCBC-4117-8A21-7864F074E1F1}" type="presParOf" srcId="{092FFB34-48E8-4532-A501-8EA48424A5AC}" destId="{E86FE7F8-8450-4F87-AABA-8E02D8CE34AE}" srcOrd="2" destOrd="0" presId="urn:microsoft.com/office/officeart/2005/8/layout/chevron1"/>
    <dgm:cxn modelId="{91EAE5E1-DEDF-47BA-8230-23246EAF5F4E}" type="presParOf" srcId="{092FFB34-48E8-4532-A501-8EA48424A5AC}" destId="{1ECC4F8E-AC2F-4405-850F-DA094903D203}" srcOrd="3" destOrd="0" presId="urn:microsoft.com/office/officeart/2005/8/layout/chevron1"/>
    <dgm:cxn modelId="{3C1B4EBD-4960-4BF4-9DD2-873DA6A1D12C}" type="presParOf" srcId="{092FFB34-48E8-4532-A501-8EA48424A5AC}" destId="{3606B1E2-6ABA-4F59-8375-AC0C6A3CF58C}" srcOrd="4" destOrd="0" presId="urn:microsoft.com/office/officeart/2005/8/layout/chevron1"/>
    <dgm:cxn modelId="{C3F1C295-B98B-42A4-A205-106BEEDFD92F}" type="presParOf" srcId="{092FFB34-48E8-4532-A501-8EA48424A5AC}" destId="{B63BAE26-C839-406B-8893-520707BA452A}" srcOrd="5" destOrd="0" presId="urn:microsoft.com/office/officeart/2005/8/layout/chevron1"/>
    <dgm:cxn modelId="{9AB623DA-9738-4DA5-8C90-10FCF786A366}" type="presParOf" srcId="{092FFB34-48E8-4532-A501-8EA48424A5AC}" destId="{C7B4D95B-D249-46D9-9159-6BC847B2907A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7316008-1E57-4D8E-8039-8CDD549E3EA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2ACE18A-A08C-4D7E-8624-E075ED8AE2DC}">
      <dgm:prSet phldrT="[Texte]"/>
      <dgm:spPr/>
      <dgm:t>
        <a:bodyPr/>
        <a:lstStyle/>
        <a:p>
          <a:r>
            <a:rPr lang="fr-FR" dirty="0" smtClean="0">
              <a:solidFill>
                <a:srgbClr val="FFFF00"/>
              </a:solidFill>
            </a:rPr>
            <a:t>Introduction</a:t>
          </a:r>
          <a:endParaRPr lang="fr-FR" dirty="0">
            <a:solidFill>
              <a:srgbClr val="FFFF00"/>
            </a:solidFill>
          </a:endParaRPr>
        </a:p>
      </dgm:t>
    </dgm:pt>
    <dgm:pt modelId="{02046D8D-E222-4324-BCE5-FA0CECEF5704}" type="parTrans" cxnId="{8D8053C4-261E-4D96-982A-AEAB5C2E562B}">
      <dgm:prSet/>
      <dgm:spPr/>
      <dgm:t>
        <a:bodyPr/>
        <a:lstStyle/>
        <a:p>
          <a:endParaRPr lang="fr-FR"/>
        </a:p>
      </dgm:t>
    </dgm:pt>
    <dgm:pt modelId="{A9F0DEAE-0B04-4FEF-AD53-DB24ECACCE10}" type="sibTrans" cxnId="{8D8053C4-261E-4D96-982A-AEAB5C2E562B}">
      <dgm:prSet/>
      <dgm:spPr/>
      <dgm:t>
        <a:bodyPr/>
        <a:lstStyle/>
        <a:p>
          <a:endParaRPr lang="fr-FR"/>
        </a:p>
      </dgm:t>
    </dgm:pt>
    <dgm:pt modelId="{3D002E8C-BFAA-4A77-82FD-E87AF22603CE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Matériel &amp; Méthode</a:t>
          </a:r>
          <a:endParaRPr lang="fr-FR" dirty="0">
            <a:solidFill>
              <a:schemeClr val="tx1"/>
            </a:solidFill>
          </a:endParaRPr>
        </a:p>
      </dgm:t>
    </dgm:pt>
    <dgm:pt modelId="{C3C31BD2-CFE9-42AA-83E3-C10D7E4ECB71}" type="parTrans" cxnId="{6AFAEE66-889F-49AE-A485-11616B643804}">
      <dgm:prSet/>
      <dgm:spPr/>
      <dgm:t>
        <a:bodyPr/>
        <a:lstStyle/>
        <a:p>
          <a:endParaRPr lang="fr-FR"/>
        </a:p>
      </dgm:t>
    </dgm:pt>
    <dgm:pt modelId="{507C507F-160D-404C-B1B6-ADF03FA55733}" type="sibTrans" cxnId="{6AFAEE66-889F-49AE-A485-11616B643804}">
      <dgm:prSet/>
      <dgm:spPr/>
      <dgm:t>
        <a:bodyPr/>
        <a:lstStyle/>
        <a:p>
          <a:endParaRPr lang="fr-FR"/>
        </a:p>
      </dgm:t>
    </dgm:pt>
    <dgm:pt modelId="{D9133D1F-30E1-4F0C-9003-951DF2CB76DA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Discussion</a:t>
          </a:r>
          <a:endParaRPr lang="fr-FR" dirty="0">
            <a:solidFill>
              <a:schemeClr val="tx1"/>
            </a:solidFill>
          </a:endParaRPr>
        </a:p>
      </dgm:t>
    </dgm:pt>
    <dgm:pt modelId="{11819557-1344-4FBE-B9F5-4332812D64B8}" type="parTrans" cxnId="{D4C8C6E5-8276-42AD-A8DD-8FAB5DC8B8EA}">
      <dgm:prSet/>
      <dgm:spPr/>
      <dgm:t>
        <a:bodyPr/>
        <a:lstStyle/>
        <a:p>
          <a:endParaRPr lang="fr-FR"/>
        </a:p>
      </dgm:t>
    </dgm:pt>
    <dgm:pt modelId="{D3A103CC-2DA7-4F73-80D0-9E1E8C11C1D8}" type="sibTrans" cxnId="{D4C8C6E5-8276-42AD-A8DD-8FAB5DC8B8EA}">
      <dgm:prSet/>
      <dgm:spPr/>
      <dgm:t>
        <a:bodyPr/>
        <a:lstStyle/>
        <a:p>
          <a:endParaRPr lang="fr-FR"/>
        </a:p>
      </dgm:t>
    </dgm:pt>
    <dgm:pt modelId="{1D898D3E-3929-4724-86CC-6C00F41F34CA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Résultats</a:t>
          </a:r>
          <a:endParaRPr lang="fr-FR" dirty="0">
            <a:solidFill>
              <a:schemeClr val="tx1"/>
            </a:solidFill>
          </a:endParaRPr>
        </a:p>
      </dgm:t>
    </dgm:pt>
    <dgm:pt modelId="{63673D1F-4C23-4171-9E04-14FFAF1C5F86}" type="parTrans" cxnId="{9F7DEAF9-02DB-476C-99EB-4EF64DD9088C}">
      <dgm:prSet/>
      <dgm:spPr/>
      <dgm:t>
        <a:bodyPr/>
        <a:lstStyle/>
        <a:p>
          <a:endParaRPr lang="fr-FR"/>
        </a:p>
      </dgm:t>
    </dgm:pt>
    <dgm:pt modelId="{9BADB07D-E4B0-465B-A389-0BE035C866CB}" type="sibTrans" cxnId="{9F7DEAF9-02DB-476C-99EB-4EF64DD9088C}">
      <dgm:prSet/>
      <dgm:spPr/>
      <dgm:t>
        <a:bodyPr/>
        <a:lstStyle/>
        <a:p>
          <a:endParaRPr lang="fr-FR"/>
        </a:p>
      </dgm:t>
    </dgm:pt>
    <dgm:pt modelId="{092FFB34-48E8-4532-A501-8EA48424A5AC}" type="pres">
      <dgm:prSet presAssocID="{67316008-1E57-4D8E-8039-8CDD549E3EA0}" presName="Name0" presStyleCnt="0">
        <dgm:presLayoutVars>
          <dgm:dir/>
          <dgm:animLvl val="lvl"/>
          <dgm:resizeHandles val="exact"/>
        </dgm:presLayoutVars>
      </dgm:prSet>
      <dgm:spPr/>
    </dgm:pt>
    <dgm:pt modelId="{54AA5946-3402-4BAF-8D42-A9F156DC04EA}" type="pres">
      <dgm:prSet presAssocID="{92ACE18A-A08C-4D7E-8624-E075ED8AE2DC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B2F9599-BE04-473C-A993-60009D8D2C17}" type="pres">
      <dgm:prSet presAssocID="{A9F0DEAE-0B04-4FEF-AD53-DB24ECACCE10}" presName="parTxOnlySpace" presStyleCnt="0"/>
      <dgm:spPr/>
    </dgm:pt>
    <dgm:pt modelId="{E86FE7F8-8450-4F87-AABA-8E02D8CE34AE}" type="pres">
      <dgm:prSet presAssocID="{3D002E8C-BFAA-4A77-82FD-E87AF22603CE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ECC4F8E-AC2F-4405-850F-DA094903D203}" type="pres">
      <dgm:prSet presAssocID="{507C507F-160D-404C-B1B6-ADF03FA55733}" presName="parTxOnlySpace" presStyleCnt="0"/>
      <dgm:spPr/>
    </dgm:pt>
    <dgm:pt modelId="{3606B1E2-6ABA-4F59-8375-AC0C6A3CF58C}" type="pres">
      <dgm:prSet presAssocID="{1D898D3E-3929-4724-86CC-6C00F41F34CA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63BAE26-C839-406B-8893-520707BA452A}" type="pres">
      <dgm:prSet presAssocID="{9BADB07D-E4B0-465B-A389-0BE035C866CB}" presName="parTxOnlySpace" presStyleCnt="0"/>
      <dgm:spPr/>
    </dgm:pt>
    <dgm:pt modelId="{C7B4D95B-D249-46D9-9159-6BC847B2907A}" type="pres">
      <dgm:prSet presAssocID="{D9133D1F-30E1-4F0C-9003-951DF2CB76D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52FE833-A1E6-4EF3-937E-F19764108128}" type="presOf" srcId="{1D898D3E-3929-4724-86CC-6C00F41F34CA}" destId="{3606B1E2-6ABA-4F59-8375-AC0C6A3CF58C}" srcOrd="0" destOrd="0" presId="urn:microsoft.com/office/officeart/2005/8/layout/chevron1"/>
    <dgm:cxn modelId="{B14FA4D3-BDBD-4B28-81D8-6E5F15F51F83}" type="presOf" srcId="{67316008-1E57-4D8E-8039-8CDD549E3EA0}" destId="{092FFB34-48E8-4532-A501-8EA48424A5AC}" srcOrd="0" destOrd="0" presId="urn:microsoft.com/office/officeart/2005/8/layout/chevron1"/>
    <dgm:cxn modelId="{6AFAEE66-889F-49AE-A485-11616B643804}" srcId="{67316008-1E57-4D8E-8039-8CDD549E3EA0}" destId="{3D002E8C-BFAA-4A77-82FD-E87AF22603CE}" srcOrd="1" destOrd="0" parTransId="{C3C31BD2-CFE9-42AA-83E3-C10D7E4ECB71}" sibTransId="{507C507F-160D-404C-B1B6-ADF03FA55733}"/>
    <dgm:cxn modelId="{B03A6421-3D6C-4074-9893-4B728E90661D}" type="presOf" srcId="{92ACE18A-A08C-4D7E-8624-E075ED8AE2DC}" destId="{54AA5946-3402-4BAF-8D42-A9F156DC04EA}" srcOrd="0" destOrd="0" presId="urn:microsoft.com/office/officeart/2005/8/layout/chevron1"/>
    <dgm:cxn modelId="{24A08A72-2B9B-4597-8C4C-710065E59381}" type="presOf" srcId="{3D002E8C-BFAA-4A77-82FD-E87AF22603CE}" destId="{E86FE7F8-8450-4F87-AABA-8E02D8CE34AE}" srcOrd="0" destOrd="0" presId="urn:microsoft.com/office/officeart/2005/8/layout/chevron1"/>
    <dgm:cxn modelId="{D4C8C6E5-8276-42AD-A8DD-8FAB5DC8B8EA}" srcId="{67316008-1E57-4D8E-8039-8CDD549E3EA0}" destId="{D9133D1F-30E1-4F0C-9003-951DF2CB76DA}" srcOrd="3" destOrd="0" parTransId="{11819557-1344-4FBE-B9F5-4332812D64B8}" sibTransId="{D3A103CC-2DA7-4F73-80D0-9E1E8C11C1D8}"/>
    <dgm:cxn modelId="{5A2B9756-4302-4415-B8A2-9EDBD44F22AA}" type="presOf" srcId="{D9133D1F-30E1-4F0C-9003-951DF2CB76DA}" destId="{C7B4D95B-D249-46D9-9159-6BC847B2907A}" srcOrd="0" destOrd="0" presId="urn:microsoft.com/office/officeart/2005/8/layout/chevron1"/>
    <dgm:cxn modelId="{9F7DEAF9-02DB-476C-99EB-4EF64DD9088C}" srcId="{67316008-1E57-4D8E-8039-8CDD549E3EA0}" destId="{1D898D3E-3929-4724-86CC-6C00F41F34CA}" srcOrd="2" destOrd="0" parTransId="{63673D1F-4C23-4171-9E04-14FFAF1C5F86}" sibTransId="{9BADB07D-E4B0-465B-A389-0BE035C866CB}"/>
    <dgm:cxn modelId="{8D8053C4-261E-4D96-982A-AEAB5C2E562B}" srcId="{67316008-1E57-4D8E-8039-8CDD549E3EA0}" destId="{92ACE18A-A08C-4D7E-8624-E075ED8AE2DC}" srcOrd="0" destOrd="0" parTransId="{02046D8D-E222-4324-BCE5-FA0CECEF5704}" sibTransId="{A9F0DEAE-0B04-4FEF-AD53-DB24ECACCE10}"/>
    <dgm:cxn modelId="{2E1E5362-820D-4CCA-B63A-066DCFBA901C}" type="presParOf" srcId="{092FFB34-48E8-4532-A501-8EA48424A5AC}" destId="{54AA5946-3402-4BAF-8D42-A9F156DC04EA}" srcOrd="0" destOrd="0" presId="urn:microsoft.com/office/officeart/2005/8/layout/chevron1"/>
    <dgm:cxn modelId="{44484213-9229-41A8-8C8B-05F67A1DE645}" type="presParOf" srcId="{092FFB34-48E8-4532-A501-8EA48424A5AC}" destId="{1B2F9599-BE04-473C-A993-60009D8D2C17}" srcOrd="1" destOrd="0" presId="urn:microsoft.com/office/officeart/2005/8/layout/chevron1"/>
    <dgm:cxn modelId="{0B201680-29C8-41E1-8E5A-59C5084AD273}" type="presParOf" srcId="{092FFB34-48E8-4532-A501-8EA48424A5AC}" destId="{E86FE7F8-8450-4F87-AABA-8E02D8CE34AE}" srcOrd="2" destOrd="0" presId="urn:microsoft.com/office/officeart/2005/8/layout/chevron1"/>
    <dgm:cxn modelId="{F02E3DCC-EA2B-41C0-9C8F-D04FA216AAC8}" type="presParOf" srcId="{092FFB34-48E8-4532-A501-8EA48424A5AC}" destId="{1ECC4F8E-AC2F-4405-850F-DA094903D203}" srcOrd="3" destOrd="0" presId="urn:microsoft.com/office/officeart/2005/8/layout/chevron1"/>
    <dgm:cxn modelId="{B57C3EEA-AFA9-4BC3-A916-E5327BAD631C}" type="presParOf" srcId="{092FFB34-48E8-4532-A501-8EA48424A5AC}" destId="{3606B1E2-6ABA-4F59-8375-AC0C6A3CF58C}" srcOrd="4" destOrd="0" presId="urn:microsoft.com/office/officeart/2005/8/layout/chevron1"/>
    <dgm:cxn modelId="{5907F5E4-72E8-414E-A091-8A91D06C1368}" type="presParOf" srcId="{092FFB34-48E8-4532-A501-8EA48424A5AC}" destId="{B63BAE26-C839-406B-8893-520707BA452A}" srcOrd="5" destOrd="0" presId="urn:microsoft.com/office/officeart/2005/8/layout/chevron1"/>
    <dgm:cxn modelId="{9CA3D22E-BD25-467B-AD84-6B3CB25FAF03}" type="presParOf" srcId="{092FFB34-48E8-4532-A501-8EA48424A5AC}" destId="{C7B4D95B-D249-46D9-9159-6BC847B2907A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7316008-1E57-4D8E-8039-8CDD549E3EA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2ACE18A-A08C-4D7E-8624-E075ED8AE2DC}">
      <dgm:prSet phldrT="[Texte]"/>
      <dgm:spPr/>
      <dgm:t>
        <a:bodyPr/>
        <a:lstStyle/>
        <a:p>
          <a:r>
            <a:rPr lang="fr-FR" dirty="0" smtClean="0">
              <a:solidFill>
                <a:srgbClr val="FFFF00"/>
              </a:solidFill>
            </a:rPr>
            <a:t>Introduction</a:t>
          </a:r>
          <a:endParaRPr lang="fr-FR" dirty="0">
            <a:solidFill>
              <a:srgbClr val="FFFF00"/>
            </a:solidFill>
          </a:endParaRPr>
        </a:p>
      </dgm:t>
    </dgm:pt>
    <dgm:pt modelId="{02046D8D-E222-4324-BCE5-FA0CECEF5704}" type="parTrans" cxnId="{8D8053C4-261E-4D96-982A-AEAB5C2E562B}">
      <dgm:prSet/>
      <dgm:spPr/>
      <dgm:t>
        <a:bodyPr/>
        <a:lstStyle/>
        <a:p>
          <a:endParaRPr lang="fr-FR"/>
        </a:p>
      </dgm:t>
    </dgm:pt>
    <dgm:pt modelId="{A9F0DEAE-0B04-4FEF-AD53-DB24ECACCE10}" type="sibTrans" cxnId="{8D8053C4-261E-4D96-982A-AEAB5C2E562B}">
      <dgm:prSet/>
      <dgm:spPr/>
      <dgm:t>
        <a:bodyPr/>
        <a:lstStyle/>
        <a:p>
          <a:endParaRPr lang="fr-FR"/>
        </a:p>
      </dgm:t>
    </dgm:pt>
    <dgm:pt modelId="{3D002E8C-BFAA-4A77-82FD-E87AF22603CE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Matériel &amp; Méthode</a:t>
          </a:r>
          <a:endParaRPr lang="fr-FR" dirty="0">
            <a:solidFill>
              <a:schemeClr val="tx1"/>
            </a:solidFill>
          </a:endParaRPr>
        </a:p>
      </dgm:t>
    </dgm:pt>
    <dgm:pt modelId="{C3C31BD2-CFE9-42AA-83E3-C10D7E4ECB71}" type="parTrans" cxnId="{6AFAEE66-889F-49AE-A485-11616B643804}">
      <dgm:prSet/>
      <dgm:spPr/>
      <dgm:t>
        <a:bodyPr/>
        <a:lstStyle/>
        <a:p>
          <a:endParaRPr lang="fr-FR"/>
        </a:p>
      </dgm:t>
    </dgm:pt>
    <dgm:pt modelId="{507C507F-160D-404C-B1B6-ADF03FA55733}" type="sibTrans" cxnId="{6AFAEE66-889F-49AE-A485-11616B643804}">
      <dgm:prSet/>
      <dgm:spPr/>
      <dgm:t>
        <a:bodyPr/>
        <a:lstStyle/>
        <a:p>
          <a:endParaRPr lang="fr-FR"/>
        </a:p>
      </dgm:t>
    </dgm:pt>
    <dgm:pt modelId="{D9133D1F-30E1-4F0C-9003-951DF2CB76DA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Discussion</a:t>
          </a:r>
          <a:endParaRPr lang="fr-FR" dirty="0">
            <a:solidFill>
              <a:schemeClr val="tx1"/>
            </a:solidFill>
          </a:endParaRPr>
        </a:p>
      </dgm:t>
    </dgm:pt>
    <dgm:pt modelId="{11819557-1344-4FBE-B9F5-4332812D64B8}" type="parTrans" cxnId="{D4C8C6E5-8276-42AD-A8DD-8FAB5DC8B8EA}">
      <dgm:prSet/>
      <dgm:spPr/>
      <dgm:t>
        <a:bodyPr/>
        <a:lstStyle/>
        <a:p>
          <a:endParaRPr lang="fr-FR"/>
        </a:p>
      </dgm:t>
    </dgm:pt>
    <dgm:pt modelId="{D3A103CC-2DA7-4F73-80D0-9E1E8C11C1D8}" type="sibTrans" cxnId="{D4C8C6E5-8276-42AD-A8DD-8FAB5DC8B8EA}">
      <dgm:prSet/>
      <dgm:spPr/>
      <dgm:t>
        <a:bodyPr/>
        <a:lstStyle/>
        <a:p>
          <a:endParaRPr lang="fr-FR"/>
        </a:p>
      </dgm:t>
    </dgm:pt>
    <dgm:pt modelId="{1D898D3E-3929-4724-86CC-6C00F41F34CA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Résultats</a:t>
          </a:r>
          <a:endParaRPr lang="fr-FR" dirty="0">
            <a:solidFill>
              <a:schemeClr val="tx1"/>
            </a:solidFill>
          </a:endParaRPr>
        </a:p>
      </dgm:t>
    </dgm:pt>
    <dgm:pt modelId="{63673D1F-4C23-4171-9E04-14FFAF1C5F86}" type="parTrans" cxnId="{9F7DEAF9-02DB-476C-99EB-4EF64DD9088C}">
      <dgm:prSet/>
      <dgm:spPr/>
      <dgm:t>
        <a:bodyPr/>
        <a:lstStyle/>
        <a:p>
          <a:endParaRPr lang="fr-FR"/>
        </a:p>
      </dgm:t>
    </dgm:pt>
    <dgm:pt modelId="{9BADB07D-E4B0-465B-A389-0BE035C866CB}" type="sibTrans" cxnId="{9F7DEAF9-02DB-476C-99EB-4EF64DD9088C}">
      <dgm:prSet/>
      <dgm:spPr/>
      <dgm:t>
        <a:bodyPr/>
        <a:lstStyle/>
        <a:p>
          <a:endParaRPr lang="fr-FR"/>
        </a:p>
      </dgm:t>
    </dgm:pt>
    <dgm:pt modelId="{092FFB34-48E8-4532-A501-8EA48424A5AC}" type="pres">
      <dgm:prSet presAssocID="{67316008-1E57-4D8E-8039-8CDD549E3EA0}" presName="Name0" presStyleCnt="0">
        <dgm:presLayoutVars>
          <dgm:dir/>
          <dgm:animLvl val="lvl"/>
          <dgm:resizeHandles val="exact"/>
        </dgm:presLayoutVars>
      </dgm:prSet>
      <dgm:spPr/>
    </dgm:pt>
    <dgm:pt modelId="{54AA5946-3402-4BAF-8D42-A9F156DC04EA}" type="pres">
      <dgm:prSet presAssocID="{92ACE18A-A08C-4D7E-8624-E075ED8AE2DC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B2F9599-BE04-473C-A993-60009D8D2C17}" type="pres">
      <dgm:prSet presAssocID="{A9F0DEAE-0B04-4FEF-AD53-DB24ECACCE10}" presName="parTxOnlySpace" presStyleCnt="0"/>
      <dgm:spPr/>
    </dgm:pt>
    <dgm:pt modelId="{E86FE7F8-8450-4F87-AABA-8E02D8CE34AE}" type="pres">
      <dgm:prSet presAssocID="{3D002E8C-BFAA-4A77-82FD-E87AF22603CE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ECC4F8E-AC2F-4405-850F-DA094903D203}" type="pres">
      <dgm:prSet presAssocID="{507C507F-160D-404C-B1B6-ADF03FA55733}" presName="parTxOnlySpace" presStyleCnt="0"/>
      <dgm:spPr/>
    </dgm:pt>
    <dgm:pt modelId="{3606B1E2-6ABA-4F59-8375-AC0C6A3CF58C}" type="pres">
      <dgm:prSet presAssocID="{1D898D3E-3929-4724-86CC-6C00F41F34CA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63BAE26-C839-406B-8893-520707BA452A}" type="pres">
      <dgm:prSet presAssocID="{9BADB07D-E4B0-465B-A389-0BE035C866CB}" presName="parTxOnlySpace" presStyleCnt="0"/>
      <dgm:spPr/>
    </dgm:pt>
    <dgm:pt modelId="{C7B4D95B-D249-46D9-9159-6BC847B2907A}" type="pres">
      <dgm:prSet presAssocID="{D9133D1F-30E1-4F0C-9003-951DF2CB76D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94A489B-E490-4782-B5B3-98E0262BE581}" type="presOf" srcId="{92ACE18A-A08C-4D7E-8624-E075ED8AE2DC}" destId="{54AA5946-3402-4BAF-8D42-A9F156DC04EA}" srcOrd="0" destOrd="0" presId="urn:microsoft.com/office/officeart/2005/8/layout/chevron1"/>
    <dgm:cxn modelId="{BF96C666-6D76-49CB-97FB-9EDDD0A9E8BA}" type="presOf" srcId="{1D898D3E-3929-4724-86CC-6C00F41F34CA}" destId="{3606B1E2-6ABA-4F59-8375-AC0C6A3CF58C}" srcOrd="0" destOrd="0" presId="urn:microsoft.com/office/officeart/2005/8/layout/chevron1"/>
    <dgm:cxn modelId="{5BD341EF-7C9A-4E18-9556-3F4832D936F5}" type="presOf" srcId="{D9133D1F-30E1-4F0C-9003-951DF2CB76DA}" destId="{C7B4D95B-D249-46D9-9159-6BC847B2907A}" srcOrd="0" destOrd="0" presId="urn:microsoft.com/office/officeart/2005/8/layout/chevron1"/>
    <dgm:cxn modelId="{4B7FFCC8-6AA7-4ABA-8116-3590E86A5739}" type="presOf" srcId="{3D002E8C-BFAA-4A77-82FD-E87AF22603CE}" destId="{E86FE7F8-8450-4F87-AABA-8E02D8CE34AE}" srcOrd="0" destOrd="0" presId="urn:microsoft.com/office/officeart/2005/8/layout/chevron1"/>
    <dgm:cxn modelId="{6AFAEE66-889F-49AE-A485-11616B643804}" srcId="{67316008-1E57-4D8E-8039-8CDD549E3EA0}" destId="{3D002E8C-BFAA-4A77-82FD-E87AF22603CE}" srcOrd="1" destOrd="0" parTransId="{C3C31BD2-CFE9-42AA-83E3-C10D7E4ECB71}" sibTransId="{507C507F-160D-404C-B1B6-ADF03FA55733}"/>
    <dgm:cxn modelId="{D4C8C6E5-8276-42AD-A8DD-8FAB5DC8B8EA}" srcId="{67316008-1E57-4D8E-8039-8CDD549E3EA0}" destId="{D9133D1F-30E1-4F0C-9003-951DF2CB76DA}" srcOrd="3" destOrd="0" parTransId="{11819557-1344-4FBE-B9F5-4332812D64B8}" sibTransId="{D3A103CC-2DA7-4F73-80D0-9E1E8C11C1D8}"/>
    <dgm:cxn modelId="{F37044B7-F2E8-4C92-BBDC-8DDB751F1DE1}" type="presOf" srcId="{67316008-1E57-4D8E-8039-8CDD549E3EA0}" destId="{092FFB34-48E8-4532-A501-8EA48424A5AC}" srcOrd="0" destOrd="0" presId="urn:microsoft.com/office/officeart/2005/8/layout/chevron1"/>
    <dgm:cxn modelId="{9F7DEAF9-02DB-476C-99EB-4EF64DD9088C}" srcId="{67316008-1E57-4D8E-8039-8CDD549E3EA0}" destId="{1D898D3E-3929-4724-86CC-6C00F41F34CA}" srcOrd="2" destOrd="0" parTransId="{63673D1F-4C23-4171-9E04-14FFAF1C5F86}" sibTransId="{9BADB07D-E4B0-465B-A389-0BE035C866CB}"/>
    <dgm:cxn modelId="{8D8053C4-261E-4D96-982A-AEAB5C2E562B}" srcId="{67316008-1E57-4D8E-8039-8CDD549E3EA0}" destId="{92ACE18A-A08C-4D7E-8624-E075ED8AE2DC}" srcOrd="0" destOrd="0" parTransId="{02046D8D-E222-4324-BCE5-FA0CECEF5704}" sibTransId="{A9F0DEAE-0B04-4FEF-AD53-DB24ECACCE10}"/>
    <dgm:cxn modelId="{20AA03C9-253D-4182-AB32-632DB689C7A3}" type="presParOf" srcId="{092FFB34-48E8-4532-A501-8EA48424A5AC}" destId="{54AA5946-3402-4BAF-8D42-A9F156DC04EA}" srcOrd="0" destOrd="0" presId="urn:microsoft.com/office/officeart/2005/8/layout/chevron1"/>
    <dgm:cxn modelId="{561E496B-C2AB-48D9-AAF8-963436C5C905}" type="presParOf" srcId="{092FFB34-48E8-4532-A501-8EA48424A5AC}" destId="{1B2F9599-BE04-473C-A993-60009D8D2C17}" srcOrd="1" destOrd="0" presId="urn:microsoft.com/office/officeart/2005/8/layout/chevron1"/>
    <dgm:cxn modelId="{51B768B6-DBFE-40DB-83E2-E73CBBB9E6F6}" type="presParOf" srcId="{092FFB34-48E8-4532-A501-8EA48424A5AC}" destId="{E86FE7F8-8450-4F87-AABA-8E02D8CE34AE}" srcOrd="2" destOrd="0" presId="urn:microsoft.com/office/officeart/2005/8/layout/chevron1"/>
    <dgm:cxn modelId="{6EE4A014-7075-49BC-8124-0B6CD37C1A1D}" type="presParOf" srcId="{092FFB34-48E8-4532-A501-8EA48424A5AC}" destId="{1ECC4F8E-AC2F-4405-850F-DA094903D203}" srcOrd="3" destOrd="0" presId="urn:microsoft.com/office/officeart/2005/8/layout/chevron1"/>
    <dgm:cxn modelId="{268DD7A7-EE8E-4623-B03A-B0420A46420F}" type="presParOf" srcId="{092FFB34-48E8-4532-A501-8EA48424A5AC}" destId="{3606B1E2-6ABA-4F59-8375-AC0C6A3CF58C}" srcOrd="4" destOrd="0" presId="urn:microsoft.com/office/officeart/2005/8/layout/chevron1"/>
    <dgm:cxn modelId="{13BE266C-4AF9-4962-82BB-3618E4CF0B15}" type="presParOf" srcId="{092FFB34-48E8-4532-A501-8EA48424A5AC}" destId="{B63BAE26-C839-406B-8893-520707BA452A}" srcOrd="5" destOrd="0" presId="urn:microsoft.com/office/officeart/2005/8/layout/chevron1"/>
    <dgm:cxn modelId="{B34E3886-E40E-4FAE-806C-F0300FFDB594}" type="presParOf" srcId="{092FFB34-48E8-4532-A501-8EA48424A5AC}" destId="{C7B4D95B-D249-46D9-9159-6BC847B2907A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7316008-1E57-4D8E-8039-8CDD549E3EA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2ACE18A-A08C-4D7E-8624-E075ED8AE2DC}">
      <dgm:prSet phldrT="[Texte]"/>
      <dgm:spPr/>
      <dgm:t>
        <a:bodyPr/>
        <a:lstStyle/>
        <a:p>
          <a:r>
            <a:rPr lang="fr-FR" dirty="0" smtClean="0">
              <a:solidFill>
                <a:srgbClr val="FFFF00"/>
              </a:solidFill>
            </a:rPr>
            <a:t>Introduction</a:t>
          </a:r>
          <a:endParaRPr lang="fr-FR" dirty="0">
            <a:solidFill>
              <a:srgbClr val="FFFF00"/>
            </a:solidFill>
          </a:endParaRPr>
        </a:p>
      </dgm:t>
    </dgm:pt>
    <dgm:pt modelId="{02046D8D-E222-4324-BCE5-FA0CECEF5704}" type="parTrans" cxnId="{8D8053C4-261E-4D96-982A-AEAB5C2E562B}">
      <dgm:prSet/>
      <dgm:spPr/>
      <dgm:t>
        <a:bodyPr/>
        <a:lstStyle/>
        <a:p>
          <a:endParaRPr lang="fr-FR"/>
        </a:p>
      </dgm:t>
    </dgm:pt>
    <dgm:pt modelId="{A9F0DEAE-0B04-4FEF-AD53-DB24ECACCE10}" type="sibTrans" cxnId="{8D8053C4-261E-4D96-982A-AEAB5C2E562B}">
      <dgm:prSet/>
      <dgm:spPr/>
      <dgm:t>
        <a:bodyPr/>
        <a:lstStyle/>
        <a:p>
          <a:endParaRPr lang="fr-FR"/>
        </a:p>
      </dgm:t>
    </dgm:pt>
    <dgm:pt modelId="{3D002E8C-BFAA-4A77-82FD-E87AF22603CE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Matériel &amp; Méthode</a:t>
          </a:r>
          <a:endParaRPr lang="fr-FR" dirty="0">
            <a:solidFill>
              <a:schemeClr val="tx1"/>
            </a:solidFill>
          </a:endParaRPr>
        </a:p>
      </dgm:t>
    </dgm:pt>
    <dgm:pt modelId="{C3C31BD2-CFE9-42AA-83E3-C10D7E4ECB71}" type="parTrans" cxnId="{6AFAEE66-889F-49AE-A485-11616B643804}">
      <dgm:prSet/>
      <dgm:spPr/>
      <dgm:t>
        <a:bodyPr/>
        <a:lstStyle/>
        <a:p>
          <a:endParaRPr lang="fr-FR"/>
        </a:p>
      </dgm:t>
    </dgm:pt>
    <dgm:pt modelId="{507C507F-160D-404C-B1B6-ADF03FA55733}" type="sibTrans" cxnId="{6AFAEE66-889F-49AE-A485-11616B643804}">
      <dgm:prSet/>
      <dgm:spPr/>
      <dgm:t>
        <a:bodyPr/>
        <a:lstStyle/>
        <a:p>
          <a:endParaRPr lang="fr-FR"/>
        </a:p>
      </dgm:t>
    </dgm:pt>
    <dgm:pt modelId="{D9133D1F-30E1-4F0C-9003-951DF2CB76DA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Discussion</a:t>
          </a:r>
          <a:endParaRPr lang="fr-FR" dirty="0">
            <a:solidFill>
              <a:schemeClr val="tx1"/>
            </a:solidFill>
          </a:endParaRPr>
        </a:p>
      </dgm:t>
    </dgm:pt>
    <dgm:pt modelId="{11819557-1344-4FBE-B9F5-4332812D64B8}" type="parTrans" cxnId="{D4C8C6E5-8276-42AD-A8DD-8FAB5DC8B8EA}">
      <dgm:prSet/>
      <dgm:spPr/>
      <dgm:t>
        <a:bodyPr/>
        <a:lstStyle/>
        <a:p>
          <a:endParaRPr lang="fr-FR"/>
        </a:p>
      </dgm:t>
    </dgm:pt>
    <dgm:pt modelId="{D3A103CC-2DA7-4F73-80D0-9E1E8C11C1D8}" type="sibTrans" cxnId="{D4C8C6E5-8276-42AD-A8DD-8FAB5DC8B8EA}">
      <dgm:prSet/>
      <dgm:spPr/>
      <dgm:t>
        <a:bodyPr/>
        <a:lstStyle/>
        <a:p>
          <a:endParaRPr lang="fr-FR"/>
        </a:p>
      </dgm:t>
    </dgm:pt>
    <dgm:pt modelId="{1D898D3E-3929-4724-86CC-6C00F41F34CA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Résultats</a:t>
          </a:r>
          <a:endParaRPr lang="fr-FR" dirty="0">
            <a:solidFill>
              <a:schemeClr val="tx1"/>
            </a:solidFill>
          </a:endParaRPr>
        </a:p>
      </dgm:t>
    </dgm:pt>
    <dgm:pt modelId="{63673D1F-4C23-4171-9E04-14FFAF1C5F86}" type="parTrans" cxnId="{9F7DEAF9-02DB-476C-99EB-4EF64DD9088C}">
      <dgm:prSet/>
      <dgm:spPr/>
      <dgm:t>
        <a:bodyPr/>
        <a:lstStyle/>
        <a:p>
          <a:endParaRPr lang="fr-FR"/>
        </a:p>
      </dgm:t>
    </dgm:pt>
    <dgm:pt modelId="{9BADB07D-E4B0-465B-A389-0BE035C866CB}" type="sibTrans" cxnId="{9F7DEAF9-02DB-476C-99EB-4EF64DD9088C}">
      <dgm:prSet/>
      <dgm:spPr/>
      <dgm:t>
        <a:bodyPr/>
        <a:lstStyle/>
        <a:p>
          <a:endParaRPr lang="fr-FR"/>
        </a:p>
      </dgm:t>
    </dgm:pt>
    <dgm:pt modelId="{092FFB34-48E8-4532-A501-8EA48424A5AC}" type="pres">
      <dgm:prSet presAssocID="{67316008-1E57-4D8E-8039-8CDD549E3EA0}" presName="Name0" presStyleCnt="0">
        <dgm:presLayoutVars>
          <dgm:dir/>
          <dgm:animLvl val="lvl"/>
          <dgm:resizeHandles val="exact"/>
        </dgm:presLayoutVars>
      </dgm:prSet>
      <dgm:spPr/>
    </dgm:pt>
    <dgm:pt modelId="{54AA5946-3402-4BAF-8D42-A9F156DC04EA}" type="pres">
      <dgm:prSet presAssocID="{92ACE18A-A08C-4D7E-8624-E075ED8AE2DC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B2F9599-BE04-473C-A993-60009D8D2C17}" type="pres">
      <dgm:prSet presAssocID="{A9F0DEAE-0B04-4FEF-AD53-DB24ECACCE10}" presName="parTxOnlySpace" presStyleCnt="0"/>
      <dgm:spPr/>
    </dgm:pt>
    <dgm:pt modelId="{E86FE7F8-8450-4F87-AABA-8E02D8CE34AE}" type="pres">
      <dgm:prSet presAssocID="{3D002E8C-BFAA-4A77-82FD-E87AF22603CE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ECC4F8E-AC2F-4405-850F-DA094903D203}" type="pres">
      <dgm:prSet presAssocID="{507C507F-160D-404C-B1B6-ADF03FA55733}" presName="parTxOnlySpace" presStyleCnt="0"/>
      <dgm:spPr/>
    </dgm:pt>
    <dgm:pt modelId="{3606B1E2-6ABA-4F59-8375-AC0C6A3CF58C}" type="pres">
      <dgm:prSet presAssocID="{1D898D3E-3929-4724-86CC-6C00F41F34CA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63BAE26-C839-406B-8893-520707BA452A}" type="pres">
      <dgm:prSet presAssocID="{9BADB07D-E4B0-465B-A389-0BE035C866CB}" presName="parTxOnlySpace" presStyleCnt="0"/>
      <dgm:spPr/>
    </dgm:pt>
    <dgm:pt modelId="{C7B4D95B-D249-46D9-9159-6BC847B2907A}" type="pres">
      <dgm:prSet presAssocID="{D9133D1F-30E1-4F0C-9003-951DF2CB76D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8CA46F2-EBEB-4682-8280-DD2067D1FF28}" type="presOf" srcId="{67316008-1E57-4D8E-8039-8CDD549E3EA0}" destId="{092FFB34-48E8-4532-A501-8EA48424A5AC}" srcOrd="0" destOrd="0" presId="urn:microsoft.com/office/officeart/2005/8/layout/chevron1"/>
    <dgm:cxn modelId="{53067B96-C79E-4384-8E25-7F268EE4FC48}" type="presOf" srcId="{1D898D3E-3929-4724-86CC-6C00F41F34CA}" destId="{3606B1E2-6ABA-4F59-8375-AC0C6A3CF58C}" srcOrd="0" destOrd="0" presId="urn:microsoft.com/office/officeart/2005/8/layout/chevron1"/>
    <dgm:cxn modelId="{685BFE9E-C044-4E7F-A3F4-367806A73881}" type="presOf" srcId="{3D002E8C-BFAA-4A77-82FD-E87AF22603CE}" destId="{E86FE7F8-8450-4F87-AABA-8E02D8CE34AE}" srcOrd="0" destOrd="0" presId="urn:microsoft.com/office/officeart/2005/8/layout/chevron1"/>
    <dgm:cxn modelId="{6AFAEE66-889F-49AE-A485-11616B643804}" srcId="{67316008-1E57-4D8E-8039-8CDD549E3EA0}" destId="{3D002E8C-BFAA-4A77-82FD-E87AF22603CE}" srcOrd="1" destOrd="0" parTransId="{C3C31BD2-CFE9-42AA-83E3-C10D7E4ECB71}" sibTransId="{507C507F-160D-404C-B1B6-ADF03FA55733}"/>
    <dgm:cxn modelId="{F2237625-DAFD-40E5-8E56-6223E95137EC}" type="presOf" srcId="{92ACE18A-A08C-4D7E-8624-E075ED8AE2DC}" destId="{54AA5946-3402-4BAF-8D42-A9F156DC04EA}" srcOrd="0" destOrd="0" presId="urn:microsoft.com/office/officeart/2005/8/layout/chevron1"/>
    <dgm:cxn modelId="{59683891-0FE0-493D-BB0A-570E345BC9D2}" type="presOf" srcId="{D9133D1F-30E1-4F0C-9003-951DF2CB76DA}" destId="{C7B4D95B-D249-46D9-9159-6BC847B2907A}" srcOrd="0" destOrd="0" presId="urn:microsoft.com/office/officeart/2005/8/layout/chevron1"/>
    <dgm:cxn modelId="{D4C8C6E5-8276-42AD-A8DD-8FAB5DC8B8EA}" srcId="{67316008-1E57-4D8E-8039-8CDD549E3EA0}" destId="{D9133D1F-30E1-4F0C-9003-951DF2CB76DA}" srcOrd="3" destOrd="0" parTransId="{11819557-1344-4FBE-B9F5-4332812D64B8}" sibTransId="{D3A103CC-2DA7-4F73-80D0-9E1E8C11C1D8}"/>
    <dgm:cxn modelId="{9F7DEAF9-02DB-476C-99EB-4EF64DD9088C}" srcId="{67316008-1E57-4D8E-8039-8CDD549E3EA0}" destId="{1D898D3E-3929-4724-86CC-6C00F41F34CA}" srcOrd="2" destOrd="0" parTransId="{63673D1F-4C23-4171-9E04-14FFAF1C5F86}" sibTransId="{9BADB07D-E4B0-465B-A389-0BE035C866CB}"/>
    <dgm:cxn modelId="{8D8053C4-261E-4D96-982A-AEAB5C2E562B}" srcId="{67316008-1E57-4D8E-8039-8CDD549E3EA0}" destId="{92ACE18A-A08C-4D7E-8624-E075ED8AE2DC}" srcOrd="0" destOrd="0" parTransId="{02046D8D-E222-4324-BCE5-FA0CECEF5704}" sibTransId="{A9F0DEAE-0B04-4FEF-AD53-DB24ECACCE10}"/>
    <dgm:cxn modelId="{593B4DDE-0E71-4C79-895F-0D3774547C5F}" type="presParOf" srcId="{092FFB34-48E8-4532-A501-8EA48424A5AC}" destId="{54AA5946-3402-4BAF-8D42-A9F156DC04EA}" srcOrd="0" destOrd="0" presId="urn:microsoft.com/office/officeart/2005/8/layout/chevron1"/>
    <dgm:cxn modelId="{49C87187-26C9-4A65-B7F2-11A0A29900F7}" type="presParOf" srcId="{092FFB34-48E8-4532-A501-8EA48424A5AC}" destId="{1B2F9599-BE04-473C-A993-60009D8D2C17}" srcOrd="1" destOrd="0" presId="urn:microsoft.com/office/officeart/2005/8/layout/chevron1"/>
    <dgm:cxn modelId="{CA593819-06A4-4B2A-B693-8220C777AC19}" type="presParOf" srcId="{092FFB34-48E8-4532-A501-8EA48424A5AC}" destId="{E86FE7F8-8450-4F87-AABA-8E02D8CE34AE}" srcOrd="2" destOrd="0" presId="urn:microsoft.com/office/officeart/2005/8/layout/chevron1"/>
    <dgm:cxn modelId="{BBC2BFAC-31B4-4A94-A077-C6F22460C254}" type="presParOf" srcId="{092FFB34-48E8-4532-A501-8EA48424A5AC}" destId="{1ECC4F8E-AC2F-4405-850F-DA094903D203}" srcOrd="3" destOrd="0" presId="urn:microsoft.com/office/officeart/2005/8/layout/chevron1"/>
    <dgm:cxn modelId="{B6F54AFE-3C34-429B-80AE-F0D6D98DC6EE}" type="presParOf" srcId="{092FFB34-48E8-4532-A501-8EA48424A5AC}" destId="{3606B1E2-6ABA-4F59-8375-AC0C6A3CF58C}" srcOrd="4" destOrd="0" presId="urn:microsoft.com/office/officeart/2005/8/layout/chevron1"/>
    <dgm:cxn modelId="{362EB341-AECE-4EAB-920A-1310082CC1AF}" type="presParOf" srcId="{092FFB34-48E8-4532-A501-8EA48424A5AC}" destId="{B63BAE26-C839-406B-8893-520707BA452A}" srcOrd="5" destOrd="0" presId="urn:microsoft.com/office/officeart/2005/8/layout/chevron1"/>
    <dgm:cxn modelId="{0C155CAD-0B84-43CA-8413-599CF8A1B7CA}" type="presParOf" srcId="{092FFB34-48E8-4532-A501-8EA48424A5AC}" destId="{C7B4D95B-D249-46D9-9159-6BC847B2907A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7316008-1E57-4D8E-8039-8CDD549E3EA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2ACE18A-A08C-4D7E-8624-E075ED8AE2DC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Introduction</a:t>
          </a:r>
          <a:endParaRPr lang="fr-FR" dirty="0">
            <a:solidFill>
              <a:schemeClr val="tx1"/>
            </a:solidFill>
          </a:endParaRPr>
        </a:p>
      </dgm:t>
    </dgm:pt>
    <dgm:pt modelId="{02046D8D-E222-4324-BCE5-FA0CECEF5704}" type="parTrans" cxnId="{8D8053C4-261E-4D96-982A-AEAB5C2E562B}">
      <dgm:prSet/>
      <dgm:spPr/>
      <dgm:t>
        <a:bodyPr/>
        <a:lstStyle/>
        <a:p>
          <a:endParaRPr lang="fr-FR"/>
        </a:p>
      </dgm:t>
    </dgm:pt>
    <dgm:pt modelId="{A9F0DEAE-0B04-4FEF-AD53-DB24ECACCE10}" type="sibTrans" cxnId="{8D8053C4-261E-4D96-982A-AEAB5C2E562B}">
      <dgm:prSet/>
      <dgm:spPr/>
      <dgm:t>
        <a:bodyPr/>
        <a:lstStyle/>
        <a:p>
          <a:endParaRPr lang="fr-FR"/>
        </a:p>
      </dgm:t>
    </dgm:pt>
    <dgm:pt modelId="{3D002E8C-BFAA-4A77-82FD-E87AF22603CE}">
      <dgm:prSet phldrT="[Texte]"/>
      <dgm:spPr/>
      <dgm:t>
        <a:bodyPr/>
        <a:lstStyle/>
        <a:p>
          <a:r>
            <a:rPr lang="fr-FR" dirty="0" smtClean="0">
              <a:solidFill>
                <a:srgbClr val="FFFF00"/>
              </a:solidFill>
            </a:rPr>
            <a:t>Matériel &amp; Méthode</a:t>
          </a:r>
          <a:endParaRPr lang="fr-FR" dirty="0">
            <a:solidFill>
              <a:srgbClr val="FFFF00"/>
            </a:solidFill>
          </a:endParaRPr>
        </a:p>
      </dgm:t>
    </dgm:pt>
    <dgm:pt modelId="{C3C31BD2-CFE9-42AA-83E3-C10D7E4ECB71}" type="parTrans" cxnId="{6AFAEE66-889F-49AE-A485-11616B643804}">
      <dgm:prSet/>
      <dgm:spPr/>
      <dgm:t>
        <a:bodyPr/>
        <a:lstStyle/>
        <a:p>
          <a:endParaRPr lang="fr-FR"/>
        </a:p>
      </dgm:t>
    </dgm:pt>
    <dgm:pt modelId="{507C507F-160D-404C-B1B6-ADF03FA55733}" type="sibTrans" cxnId="{6AFAEE66-889F-49AE-A485-11616B643804}">
      <dgm:prSet/>
      <dgm:spPr/>
      <dgm:t>
        <a:bodyPr/>
        <a:lstStyle/>
        <a:p>
          <a:endParaRPr lang="fr-FR"/>
        </a:p>
      </dgm:t>
    </dgm:pt>
    <dgm:pt modelId="{D9133D1F-30E1-4F0C-9003-951DF2CB76DA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Discussion</a:t>
          </a:r>
          <a:endParaRPr lang="fr-FR" dirty="0">
            <a:solidFill>
              <a:schemeClr val="tx1"/>
            </a:solidFill>
          </a:endParaRPr>
        </a:p>
      </dgm:t>
    </dgm:pt>
    <dgm:pt modelId="{11819557-1344-4FBE-B9F5-4332812D64B8}" type="parTrans" cxnId="{D4C8C6E5-8276-42AD-A8DD-8FAB5DC8B8EA}">
      <dgm:prSet/>
      <dgm:spPr/>
      <dgm:t>
        <a:bodyPr/>
        <a:lstStyle/>
        <a:p>
          <a:endParaRPr lang="fr-FR"/>
        </a:p>
      </dgm:t>
    </dgm:pt>
    <dgm:pt modelId="{D3A103CC-2DA7-4F73-80D0-9E1E8C11C1D8}" type="sibTrans" cxnId="{D4C8C6E5-8276-42AD-A8DD-8FAB5DC8B8EA}">
      <dgm:prSet/>
      <dgm:spPr/>
      <dgm:t>
        <a:bodyPr/>
        <a:lstStyle/>
        <a:p>
          <a:endParaRPr lang="fr-FR"/>
        </a:p>
      </dgm:t>
    </dgm:pt>
    <dgm:pt modelId="{1D898D3E-3929-4724-86CC-6C00F41F34CA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Résultats</a:t>
          </a:r>
          <a:endParaRPr lang="fr-FR" dirty="0">
            <a:solidFill>
              <a:schemeClr val="tx1"/>
            </a:solidFill>
          </a:endParaRPr>
        </a:p>
      </dgm:t>
    </dgm:pt>
    <dgm:pt modelId="{63673D1F-4C23-4171-9E04-14FFAF1C5F86}" type="parTrans" cxnId="{9F7DEAF9-02DB-476C-99EB-4EF64DD9088C}">
      <dgm:prSet/>
      <dgm:spPr/>
      <dgm:t>
        <a:bodyPr/>
        <a:lstStyle/>
        <a:p>
          <a:endParaRPr lang="fr-FR"/>
        </a:p>
      </dgm:t>
    </dgm:pt>
    <dgm:pt modelId="{9BADB07D-E4B0-465B-A389-0BE035C866CB}" type="sibTrans" cxnId="{9F7DEAF9-02DB-476C-99EB-4EF64DD9088C}">
      <dgm:prSet/>
      <dgm:spPr/>
      <dgm:t>
        <a:bodyPr/>
        <a:lstStyle/>
        <a:p>
          <a:endParaRPr lang="fr-FR"/>
        </a:p>
      </dgm:t>
    </dgm:pt>
    <dgm:pt modelId="{092FFB34-48E8-4532-A501-8EA48424A5AC}" type="pres">
      <dgm:prSet presAssocID="{67316008-1E57-4D8E-8039-8CDD549E3EA0}" presName="Name0" presStyleCnt="0">
        <dgm:presLayoutVars>
          <dgm:dir/>
          <dgm:animLvl val="lvl"/>
          <dgm:resizeHandles val="exact"/>
        </dgm:presLayoutVars>
      </dgm:prSet>
      <dgm:spPr/>
    </dgm:pt>
    <dgm:pt modelId="{54AA5946-3402-4BAF-8D42-A9F156DC04EA}" type="pres">
      <dgm:prSet presAssocID="{92ACE18A-A08C-4D7E-8624-E075ED8AE2DC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B2F9599-BE04-473C-A993-60009D8D2C17}" type="pres">
      <dgm:prSet presAssocID="{A9F0DEAE-0B04-4FEF-AD53-DB24ECACCE10}" presName="parTxOnlySpace" presStyleCnt="0"/>
      <dgm:spPr/>
    </dgm:pt>
    <dgm:pt modelId="{E86FE7F8-8450-4F87-AABA-8E02D8CE34AE}" type="pres">
      <dgm:prSet presAssocID="{3D002E8C-BFAA-4A77-82FD-E87AF22603CE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ECC4F8E-AC2F-4405-850F-DA094903D203}" type="pres">
      <dgm:prSet presAssocID="{507C507F-160D-404C-B1B6-ADF03FA55733}" presName="parTxOnlySpace" presStyleCnt="0"/>
      <dgm:spPr/>
    </dgm:pt>
    <dgm:pt modelId="{3606B1E2-6ABA-4F59-8375-AC0C6A3CF58C}" type="pres">
      <dgm:prSet presAssocID="{1D898D3E-3929-4724-86CC-6C00F41F34CA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63BAE26-C839-406B-8893-520707BA452A}" type="pres">
      <dgm:prSet presAssocID="{9BADB07D-E4B0-465B-A389-0BE035C866CB}" presName="parTxOnlySpace" presStyleCnt="0"/>
      <dgm:spPr/>
    </dgm:pt>
    <dgm:pt modelId="{C7B4D95B-D249-46D9-9159-6BC847B2907A}" type="pres">
      <dgm:prSet presAssocID="{D9133D1F-30E1-4F0C-9003-951DF2CB76D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E69FA9B-2465-4A18-822D-2190BD1A4B0E}" type="presOf" srcId="{D9133D1F-30E1-4F0C-9003-951DF2CB76DA}" destId="{C7B4D95B-D249-46D9-9159-6BC847B2907A}" srcOrd="0" destOrd="0" presId="urn:microsoft.com/office/officeart/2005/8/layout/chevron1"/>
    <dgm:cxn modelId="{E7150BA9-2AE7-4D98-B912-D365796AD16F}" type="presOf" srcId="{67316008-1E57-4D8E-8039-8CDD549E3EA0}" destId="{092FFB34-48E8-4532-A501-8EA48424A5AC}" srcOrd="0" destOrd="0" presId="urn:microsoft.com/office/officeart/2005/8/layout/chevron1"/>
    <dgm:cxn modelId="{D97E0060-6901-4784-A19E-01557ACA74F3}" type="presOf" srcId="{3D002E8C-BFAA-4A77-82FD-E87AF22603CE}" destId="{E86FE7F8-8450-4F87-AABA-8E02D8CE34AE}" srcOrd="0" destOrd="0" presId="urn:microsoft.com/office/officeart/2005/8/layout/chevron1"/>
    <dgm:cxn modelId="{7F3CD028-2AF4-42FC-BBAE-F074101FA84E}" type="presOf" srcId="{1D898D3E-3929-4724-86CC-6C00F41F34CA}" destId="{3606B1E2-6ABA-4F59-8375-AC0C6A3CF58C}" srcOrd="0" destOrd="0" presId="urn:microsoft.com/office/officeart/2005/8/layout/chevron1"/>
    <dgm:cxn modelId="{B07CA03A-3BFF-468B-BAF9-8CD200018AB3}" type="presOf" srcId="{92ACE18A-A08C-4D7E-8624-E075ED8AE2DC}" destId="{54AA5946-3402-4BAF-8D42-A9F156DC04EA}" srcOrd="0" destOrd="0" presId="urn:microsoft.com/office/officeart/2005/8/layout/chevron1"/>
    <dgm:cxn modelId="{6AFAEE66-889F-49AE-A485-11616B643804}" srcId="{67316008-1E57-4D8E-8039-8CDD549E3EA0}" destId="{3D002E8C-BFAA-4A77-82FD-E87AF22603CE}" srcOrd="1" destOrd="0" parTransId="{C3C31BD2-CFE9-42AA-83E3-C10D7E4ECB71}" sibTransId="{507C507F-160D-404C-B1B6-ADF03FA55733}"/>
    <dgm:cxn modelId="{D4C8C6E5-8276-42AD-A8DD-8FAB5DC8B8EA}" srcId="{67316008-1E57-4D8E-8039-8CDD549E3EA0}" destId="{D9133D1F-30E1-4F0C-9003-951DF2CB76DA}" srcOrd="3" destOrd="0" parTransId="{11819557-1344-4FBE-B9F5-4332812D64B8}" sibTransId="{D3A103CC-2DA7-4F73-80D0-9E1E8C11C1D8}"/>
    <dgm:cxn modelId="{9F7DEAF9-02DB-476C-99EB-4EF64DD9088C}" srcId="{67316008-1E57-4D8E-8039-8CDD549E3EA0}" destId="{1D898D3E-3929-4724-86CC-6C00F41F34CA}" srcOrd="2" destOrd="0" parTransId="{63673D1F-4C23-4171-9E04-14FFAF1C5F86}" sibTransId="{9BADB07D-E4B0-465B-A389-0BE035C866CB}"/>
    <dgm:cxn modelId="{8D8053C4-261E-4D96-982A-AEAB5C2E562B}" srcId="{67316008-1E57-4D8E-8039-8CDD549E3EA0}" destId="{92ACE18A-A08C-4D7E-8624-E075ED8AE2DC}" srcOrd="0" destOrd="0" parTransId="{02046D8D-E222-4324-BCE5-FA0CECEF5704}" sibTransId="{A9F0DEAE-0B04-4FEF-AD53-DB24ECACCE10}"/>
    <dgm:cxn modelId="{F92036EC-072A-4812-A549-678F40F801CD}" type="presParOf" srcId="{092FFB34-48E8-4532-A501-8EA48424A5AC}" destId="{54AA5946-3402-4BAF-8D42-A9F156DC04EA}" srcOrd="0" destOrd="0" presId="urn:microsoft.com/office/officeart/2005/8/layout/chevron1"/>
    <dgm:cxn modelId="{4513C0B0-2F6B-48C8-897E-A29E27CC48BF}" type="presParOf" srcId="{092FFB34-48E8-4532-A501-8EA48424A5AC}" destId="{1B2F9599-BE04-473C-A993-60009D8D2C17}" srcOrd="1" destOrd="0" presId="urn:microsoft.com/office/officeart/2005/8/layout/chevron1"/>
    <dgm:cxn modelId="{4CC994EB-7BFD-4B59-951D-DE42A9DBE790}" type="presParOf" srcId="{092FFB34-48E8-4532-A501-8EA48424A5AC}" destId="{E86FE7F8-8450-4F87-AABA-8E02D8CE34AE}" srcOrd="2" destOrd="0" presId="urn:microsoft.com/office/officeart/2005/8/layout/chevron1"/>
    <dgm:cxn modelId="{187D9CC7-D1ED-41FD-9C5A-B403D90178CA}" type="presParOf" srcId="{092FFB34-48E8-4532-A501-8EA48424A5AC}" destId="{1ECC4F8E-AC2F-4405-850F-DA094903D203}" srcOrd="3" destOrd="0" presId="urn:microsoft.com/office/officeart/2005/8/layout/chevron1"/>
    <dgm:cxn modelId="{13664858-95D0-40A5-B522-C4A10915CBDB}" type="presParOf" srcId="{092FFB34-48E8-4532-A501-8EA48424A5AC}" destId="{3606B1E2-6ABA-4F59-8375-AC0C6A3CF58C}" srcOrd="4" destOrd="0" presId="urn:microsoft.com/office/officeart/2005/8/layout/chevron1"/>
    <dgm:cxn modelId="{FD99EDF3-02E7-48DD-BA37-A46C25EBD55B}" type="presParOf" srcId="{092FFB34-48E8-4532-A501-8EA48424A5AC}" destId="{B63BAE26-C839-406B-8893-520707BA452A}" srcOrd="5" destOrd="0" presId="urn:microsoft.com/office/officeart/2005/8/layout/chevron1"/>
    <dgm:cxn modelId="{D652A5A5-CFB7-42C4-906B-F253A2B19FF8}" type="presParOf" srcId="{092FFB34-48E8-4532-A501-8EA48424A5AC}" destId="{C7B4D95B-D249-46D9-9159-6BC847B2907A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AA5946-3402-4BAF-8D42-A9F156DC04EA}">
      <dsp:nvSpPr>
        <dsp:cNvPr id="0" name=""/>
        <dsp:cNvSpPr/>
      </dsp:nvSpPr>
      <dsp:spPr>
        <a:xfrm>
          <a:off x="3879" y="268430"/>
          <a:ext cx="2258246" cy="9032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>
              <a:solidFill>
                <a:srgbClr val="FFFF00"/>
              </a:solidFill>
            </a:rPr>
            <a:t>Introduction</a:t>
          </a:r>
          <a:endParaRPr lang="fr-FR" sz="1900" kern="1200" dirty="0">
            <a:solidFill>
              <a:srgbClr val="FFFF00"/>
            </a:solidFill>
          </a:endParaRPr>
        </a:p>
      </dsp:txBody>
      <dsp:txXfrm>
        <a:off x="3879" y="268430"/>
        <a:ext cx="2258246" cy="903298"/>
      </dsp:txXfrm>
    </dsp:sp>
    <dsp:sp modelId="{E86FE7F8-8450-4F87-AABA-8E02D8CE34AE}">
      <dsp:nvSpPr>
        <dsp:cNvPr id="0" name=""/>
        <dsp:cNvSpPr/>
      </dsp:nvSpPr>
      <dsp:spPr>
        <a:xfrm>
          <a:off x="2036301" y="268430"/>
          <a:ext cx="2258246" cy="9032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>
              <a:solidFill>
                <a:schemeClr val="tx1"/>
              </a:solidFill>
            </a:rPr>
            <a:t>Matériel &amp; Méthode</a:t>
          </a:r>
          <a:endParaRPr lang="fr-FR" sz="1900" kern="1200" dirty="0">
            <a:solidFill>
              <a:schemeClr val="tx1"/>
            </a:solidFill>
          </a:endParaRPr>
        </a:p>
      </dsp:txBody>
      <dsp:txXfrm>
        <a:off x="2036301" y="268430"/>
        <a:ext cx="2258246" cy="903298"/>
      </dsp:txXfrm>
    </dsp:sp>
    <dsp:sp modelId="{3606B1E2-6ABA-4F59-8375-AC0C6A3CF58C}">
      <dsp:nvSpPr>
        <dsp:cNvPr id="0" name=""/>
        <dsp:cNvSpPr/>
      </dsp:nvSpPr>
      <dsp:spPr>
        <a:xfrm>
          <a:off x="4068723" y="268430"/>
          <a:ext cx="2258246" cy="9032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>
              <a:solidFill>
                <a:schemeClr val="tx1"/>
              </a:solidFill>
            </a:rPr>
            <a:t>Résultats</a:t>
          </a:r>
          <a:endParaRPr lang="fr-FR" sz="1900" kern="1200" dirty="0">
            <a:solidFill>
              <a:schemeClr val="tx1"/>
            </a:solidFill>
          </a:endParaRPr>
        </a:p>
      </dsp:txBody>
      <dsp:txXfrm>
        <a:off x="4068723" y="268430"/>
        <a:ext cx="2258246" cy="903298"/>
      </dsp:txXfrm>
    </dsp:sp>
    <dsp:sp modelId="{C7B4D95B-D249-46D9-9159-6BC847B2907A}">
      <dsp:nvSpPr>
        <dsp:cNvPr id="0" name=""/>
        <dsp:cNvSpPr/>
      </dsp:nvSpPr>
      <dsp:spPr>
        <a:xfrm>
          <a:off x="6101145" y="268430"/>
          <a:ext cx="2258246" cy="9032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>
              <a:solidFill>
                <a:schemeClr val="tx1"/>
              </a:solidFill>
            </a:rPr>
            <a:t>Discussion</a:t>
          </a:r>
          <a:endParaRPr lang="fr-FR" sz="1900" kern="1200" dirty="0">
            <a:solidFill>
              <a:schemeClr val="tx1"/>
            </a:solidFill>
          </a:endParaRPr>
        </a:p>
      </dsp:txBody>
      <dsp:txXfrm>
        <a:off x="6101145" y="268430"/>
        <a:ext cx="2258246" cy="903298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AA5946-3402-4BAF-8D42-A9F156DC04EA}">
      <dsp:nvSpPr>
        <dsp:cNvPr id="0" name=""/>
        <dsp:cNvSpPr/>
      </dsp:nvSpPr>
      <dsp:spPr>
        <a:xfrm>
          <a:off x="3879" y="268430"/>
          <a:ext cx="2258246" cy="9032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>
              <a:solidFill>
                <a:schemeClr val="tx1"/>
              </a:solidFill>
            </a:rPr>
            <a:t>Introduction</a:t>
          </a:r>
          <a:endParaRPr lang="fr-FR" sz="1900" kern="1200" dirty="0">
            <a:solidFill>
              <a:schemeClr val="tx1"/>
            </a:solidFill>
          </a:endParaRPr>
        </a:p>
      </dsp:txBody>
      <dsp:txXfrm>
        <a:off x="3879" y="268430"/>
        <a:ext cx="2258246" cy="903298"/>
      </dsp:txXfrm>
    </dsp:sp>
    <dsp:sp modelId="{E86FE7F8-8450-4F87-AABA-8E02D8CE34AE}">
      <dsp:nvSpPr>
        <dsp:cNvPr id="0" name=""/>
        <dsp:cNvSpPr/>
      </dsp:nvSpPr>
      <dsp:spPr>
        <a:xfrm>
          <a:off x="2036301" y="268430"/>
          <a:ext cx="2258246" cy="9032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>
              <a:solidFill>
                <a:srgbClr val="FFFF00"/>
              </a:solidFill>
            </a:rPr>
            <a:t>Matériel &amp; Méthode</a:t>
          </a:r>
          <a:endParaRPr lang="fr-FR" sz="1900" kern="1200" dirty="0">
            <a:solidFill>
              <a:srgbClr val="FFFF00"/>
            </a:solidFill>
          </a:endParaRPr>
        </a:p>
      </dsp:txBody>
      <dsp:txXfrm>
        <a:off x="2036301" y="268430"/>
        <a:ext cx="2258246" cy="903298"/>
      </dsp:txXfrm>
    </dsp:sp>
    <dsp:sp modelId="{3606B1E2-6ABA-4F59-8375-AC0C6A3CF58C}">
      <dsp:nvSpPr>
        <dsp:cNvPr id="0" name=""/>
        <dsp:cNvSpPr/>
      </dsp:nvSpPr>
      <dsp:spPr>
        <a:xfrm>
          <a:off x="4068723" y="268430"/>
          <a:ext cx="2258246" cy="9032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>
              <a:solidFill>
                <a:schemeClr val="tx1"/>
              </a:solidFill>
            </a:rPr>
            <a:t>Résultats</a:t>
          </a:r>
          <a:endParaRPr lang="fr-FR" sz="1900" kern="1200" dirty="0">
            <a:solidFill>
              <a:schemeClr val="tx1"/>
            </a:solidFill>
          </a:endParaRPr>
        </a:p>
      </dsp:txBody>
      <dsp:txXfrm>
        <a:off x="4068723" y="268430"/>
        <a:ext cx="2258246" cy="903298"/>
      </dsp:txXfrm>
    </dsp:sp>
    <dsp:sp modelId="{C7B4D95B-D249-46D9-9159-6BC847B2907A}">
      <dsp:nvSpPr>
        <dsp:cNvPr id="0" name=""/>
        <dsp:cNvSpPr/>
      </dsp:nvSpPr>
      <dsp:spPr>
        <a:xfrm>
          <a:off x="6101145" y="268430"/>
          <a:ext cx="2258246" cy="9032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>
              <a:solidFill>
                <a:schemeClr val="tx1"/>
              </a:solidFill>
            </a:rPr>
            <a:t>Discussion</a:t>
          </a:r>
          <a:endParaRPr lang="fr-FR" sz="1900" kern="1200" dirty="0">
            <a:solidFill>
              <a:schemeClr val="tx1"/>
            </a:solidFill>
          </a:endParaRPr>
        </a:p>
      </dsp:txBody>
      <dsp:txXfrm>
        <a:off x="6101145" y="268430"/>
        <a:ext cx="2258246" cy="903298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AA5946-3402-4BAF-8D42-A9F156DC04EA}">
      <dsp:nvSpPr>
        <dsp:cNvPr id="0" name=""/>
        <dsp:cNvSpPr/>
      </dsp:nvSpPr>
      <dsp:spPr>
        <a:xfrm>
          <a:off x="3879" y="268430"/>
          <a:ext cx="2258246" cy="9032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>
              <a:solidFill>
                <a:schemeClr val="tx1"/>
              </a:solidFill>
            </a:rPr>
            <a:t>Introduction</a:t>
          </a:r>
          <a:endParaRPr lang="fr-FR" sz="1900" kern="1200" dirty="0">
            <a:solidFill>
              <a:schemeClr val="tx1"/>
            </a:solidFill>
          </a:endParaRPr>
        </a:p>
      </dsp:txBody>
      <dsp:txXfrm>
        <a:off x="3879" y="268430"/>
        <a:ext cx="2258246" cy="903298"/>
      </dsp:txXfrm>
    </dsp:sp>
    <dsp:sp modelId="{E86FE7F8-8450-4F87-AABA-8E02D8CE34AE}">
      <dsp:nvSpPr>
        <dsp:cNvPr id="0" name=""/>
        <dsp:cNvSpPr/>
      </dsp:nvSpPr>
      <dsp:spPr>
        <a:xfrm>
          <a:off x="2036301" y="268430"/>
          <a:ext cx="2258246" cy="9032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>
              <a:solidFill>
                <a:srgbClr val="FFFF00"/>
              </a:solidFill>
            </a:rPr>
            <a:t>Matériel &amp; Méthode</a:t>
          </a:r>
          <a:endParaRPr lang="fr-FR" sz="1900" kern="1200" dirty="0">
            <a:solidFill>
              <a:srgbClr val="FFFF00"/>
            </a:solidFill>
          </a:endParaRPr>
        </a:p>
      </dsp:txBody>
      <dsp:txXfrm>
        <a:off x="2036301" y="268430"/>
        <a:ext cx="2258246" cy="903298"/>
      </dsp:txXfrm>
    </dsp:sp>
    <dsp:sp modelId="{3606B1E2-6ABA-4F59-8375-AC0C6A3CF58C}">
      <dsp:nvSpPr>
        <dsp:cNvPr id="0" name=""/>
        <dsp:cNvSpPr/>
      </dsp:nvSpPr>
      <dsp:spPr>
        <a:xfrm>
          <a:off x="4068723" y="268430"/>
          <a:ext cx="2258246" cy="9032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>
              <a:solidFill>
                <a:schemeClr val="tx1"/>
              </a:solidFill>
            </a:rPr>
            <a:t>Résultats</a:t>
          </a:r>
          <a:endParaRPr lang="fr-FR" sz="1900" kern="1200" dirty="0">
            <a:solidFill>
              <a:schemeClr val="tx1"/>
            </a:solidFill>
          </a:endParaRPr>
        </a:p>
      </dsp:txBody>
      <dsp:txXfrm>
        <a:off x="4068723" y="268430"/>
        <a:ext cx="2258246" cy="903298"/>
      </dsp:txXfrm>
    </dsp:sp>
    <dsp:sp modelId="{C7B4D95B-D249-46D9-9159-6BC847B2907A}">
      <dsp:nvSpPr>
        <dsp:cNvPr id="0" name=""/>
        <dsp:cNvSpPr/>
      </dsp:nvSpPr>
      <dsp:spPr>
        <a:xfrm>
          <a:off x="6101145" y="268430"/>
          <a:ext cx="2258246" cy="9032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>
              <a:solidFill>
                <a:schemeClr val="tx1"/>
              </a:solidFill>
            </a:rPr>
            <a:t>Discussion</a:t>
          </a:r>
          <a:endParaRPr lang="fr-FR" sz="1900" kern="1200" dirty="0">
            <a:solidFill>
              <a:schemeClr val="tx1"/>
            </a:solidFill>
          </a:endParaRPr>
        </a:p>
      </dsp:txBody>
      <dsp:txXfrm>
        <a:off x="6101145" y="268430"/>
        <a:ext cx="2258246" cy="903298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AA5946-3402-4BAF-8D42-A9F156DC04EA}">
      <dsp:nvSpPr>
        <dsp:cNvPr id="0" name=""/>
        <dsp:cNvSpPr/>
      </dsp:nvSpPr>
      <dsp:spPr>
        <a:xfrm>
          <a:off x="3879" y="268430"/>
          <a:ext cx="2258246" cy="9032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>
              <a:solidFill>
                <a:schemeClr val="tx1"/>
              </a:solidFill>
            </a:rPr>
            <a:t>Introduction</a:t>
          </a:r>
          <a:endParaRPr lang="fr-FR" sz="1900" kern="1200" dirty="0">
            <a:solidFill>
              <a:schemeClr val="tx1"/>
            </a:solidFill>
          </a:endParaRPr>
        </a:p>
      </dsp:txBody>
      <dsp:txXfrm>
        <a:off x="3879" y="268430"/>
        <a:ext cx="2258246" cy="903298"/>
      </dsp:txXfrm>
    </dsp:sp>
    <dsp:sp modelId="{E86FE7F8-8450-4F87-AABA-8E02D8CE34AE}">
      <dsp:nvSpPr>
        <dsp:cNvPr id="0" name=""/>
        <dsp:cNvSpPr/>
      </dsp:nvSpPr>
      <dsp:spPr>
        <a:xfrm>
          <a:off x="2036301" y="268430"/>
          <a:ext cx="2258246" cy="9032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>
              <a:solidFill>
                <a:srgbClr val="FFFF00"/>
              </a:solidFill>
            </a:rPr>
            <a:t>Matériel &amp; Méthode</a:t>
          </a:r>
          <a:endParaRPr lang="fr-FR" sz="1900" kern="1200" dirty="0">
            <a:solidFill>
              <a:srgbClr val="FFFF00"/>
            </a:solidFill>
          </a:endParaRPr>
        </a:p>
      </dsp:txBody>
      <dsp:txXfrm>
        <a:off x="2036301" y="268430"/>
        <a:ext cx="2258246" cy="903298"/>
      </dsp:txXfrm>
    </dsp:sp>
    <dsp:sp modelId="{3606B1E2-6ABA-4F59-8375-AC0C6A3CF58C}">
      <dsp:nvSpPr>
        <dsp:cNvPr id="0" name=""/>
        <dsp:cNvSpPr/>
      </dsp:nvSpPr>
      <dsp:spPr>
        <a:xfrm>
          <a:off x="4068723" y="268430"/>
          <a:ext cx="2258246" cy="9032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>
              <a:solidFill>
                <a:schemeClr val="tx1"/>
              </a:solidFill>
            </a:rPr>
            <a:t>Résultats</a:t>
          </a:r>
          <a:endParaRPr lang="fr-FR" sz="1900" kern="1200" dirty="0">
            <a:solidFill>
              <a:schemeClr val="tx1"/>
            </a:solidFill>
          </a:endParaRPr>
        </a:p>
      </dsp:txBody>
      <dsp:txXfrm>
        <a:off x="4068723" y="268430"/>
        <a:ext cx="2258246" cy="903298"/>
      </dsp:txXfrm>
    </dsp:sp>
    <dsp:sp modelId="{C7B4D95B-D249-46D9-9159-6BC847B2907A}">
      <dsp:nvSpPr>
        <dsp:cNvPr id="0" name=""/>
        <dsp:cNvSpPr/>
      </dsp:nvSpPr>
      <dsp:spPr>
        <a:xfrm>
          <a:off x="6101145" y="268430"/>
          <a:ext cx="2258246" cy="9032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>
              <a:solidFill>
                <a:schemeClr val="tx1"/>
              </a:solidFill>
            </a:rPr>
            <a:t>Discussion</a:t>
          </a:r>
          <a:endParaRPr lang="fr-FR" sz="1900" kern="1200" dirty="0">
            <a:solidFill>
              <a:schemeClr val="tx1"/>
            </a:solidFill>
          </a:endParaRPr>
        </a:p>
      </dsp:txBody>
      <dsp:txXfrm>
        <a:off x="6101145" y="268430"/>
        <a:ext cx="2258246" cy="903298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AA5946-3402-4BAF-8D42-A9F156DC04EA}">
      <dsp:nvSpPr>
        <dsp:cNvPr id="0" name=""/>
        <dsp:cNvSpPr/>
      </dsp:nvSpPr>
      <dsp:spPr>
        <a:xfrm>
          <a:off x="3879" y="268430"/>
          <a:ext cx="2258246" cy="9032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>
              <a:solidFill>
                <a:schemeClr val="tx1"/>
              </a:solidFill>
            </a:rPr>
            <a:t>Introduction</a:t>
          </a:r>
          <a:endParaRPr lang="fr-FR" sz="1900" kern="1200" dirty="0">
            <a:solidFill>
              <a:schemeClr val="tx1"/>
            </a:solidFill>
          </a:endParaRPr>
        </a:p>
      </dsp:txBody>
      <dsp:txXfrm>
        <a:off x="3879" y="268430"/>
        <a:ext cx="2258246" cy="903298"/>
      </dsp:txXfrm>
    </dsp:sp>
    <dsp:sp modelId="{E86FE7F8-8450-4F87-AABA-8E02D8CE34AE}">
      <dsp:nvSpPr>
        <dsp:cNvPr id="0" name=""/>
        <dsp:cNvSpPr/>
      </dsp:nvSpPr>
      <dsp:spPr>
        <a:xfrm>
          <a:off x="2036301" y="268430"/>
          <a:ext cx="2258246" cy="9032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>
              <a:solidFill>
                <a:schemeClr val="tx1"/>
              </a:solidFill>
            </a:rPr>
            <a:t>Matériel &amp; Méthode</a:t>
          </a:r>
          <a:endParaRPr lang="fr-FR" sz="1900" kern="1200" dirty="0">
            <a:solidFill>
              <a:schemeClr val="tx1"/>
            </a:solidFill>
          </a:endParaRPr>
        </a:p>
      </dsp:txBody>
      <dsp:txXfrm>
        <a:off x="2036301" y="268430"/>
        <a:ext cx="2258246" cy="903298"/>
      </dsp:txXfrm>
    </dsp:sp>
    <dsp:sp modelId="{3606B1E2-6ABA-4F59-8375-AC0C6A3CF58C}">
      <dsp:nvSpPr>
        <dsp:cNvPr id="0" name=""/>
        <dsp:cNvSpPr/>
      </dsp:nvSpPr>
      <dsp:spPr>
        <a:xfrm>
          <a:off x="4068723" y="268430"/>
          <a:ext cx="2258246" cy="9032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>
              <a:solidFill>
                <a:srgbClr val="FFFF00"/>
              </a:solidFill>
            </a:rPr>
            <a:t>Résultats</a:t>
          </a:r>
          <a:endParaRPr lang="fr-FR" sz="1900" kern="1200" dirty="0">
            <a:solidFill>
              <a:srgbClr val="FFFF00"/>
            </a:solidFill>
          </a:endParaRPr>
        </a:p>
      </dsp:txBody>
      <dsp:txXfrm>
        <a:off x="4068723" y="268430"/>
        <a:ext cx="2258246" cy="903298"/>
      </dsp:txXfrm>
    </dsp:sp>
    <dsp:sp modelId="{C7B4D95B-D249-46D9-9159-6BC847B2907A}">
      <dsp:nvSpPr>
        <dsp:cNvPr id="0" name=""/>
        <dsp:cNvSpPr/>
      </dsp:nvSpPr>
      <dsp:spPr>
        <a:xfrm>
          <a:off x="6101145" y="268430"/>
          <a:ext cx="2258246" cy="9032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>
              <a:solidFill>
                <a:schemeClr val="tx1"/>
              </a:solidFill>
            </a:rPr>
            <a:t>Discussion</a:t>
          </a:r>
          <a:endParaRPr lang="fr-FR" sz="1900" kern="1200" dirty="0">
            <a:solidFill>
              <a:schemeClr val="tx1"/>
            </a:solidFill>
          </a:endParaRPr>
        </a:p>
      </dsp:txBody>
      <dsp:txXfrm>
        <a:off x="6101145" y="268430"/>
        <a:ext cx="2258246" cy="903298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AA5946-3402-4BAF-8D42-A9F156DC04EA}">
      <dsp:nvSpPr>
        <dsp:cNvPr id="0" name=""/>
        <dsp:cNvSpPr/>
      </dsp:nvSpPr>
      <dsp:spPr>
        <a:xfrm>
          <a:off x="3879" y="268430"/>
          <a:ext cx="2258246" cy="9032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>
              <a:solidFill>
                <a:schemeClr val="tx1"/>
              </a:solidFill>
            </a:rPr>
            <a:t>Introduction</a:t>
          </a:r>
          <a:endParaRPr lang="fr-FR" sz="1900" kern="1200" dirty="0">
            <a:solidFill>
              <a:schemeClr val="tx1"/>
            </a:solidFill>
          </a:endParaRPr>
        </a:p>
      </dsp:txBody>
      <dsp:txXfrm>
        <a:off x="3879" y="268430"/>
        <a:ext cx="2258246" cy="903298"/>
      </dsp:txXfrm>
    </dsp:sp>
    <dsp:sp modelId="{E86FE7F8-8450-4F87-AABA-8E02D8CE34AE}">
      <dsp:nvSpPr>
        <dsp:cNvPr id="0" name=""/>
        <dsp:cNvSpPr/>
      </dsp:nvSpPr>
      <dsp:spPr>
        <a:xfrm>
          <a:off x="2036301" y="268430"/>
          <a:ext cx="2258246" cy="9032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>
              <a:solidFill>
                <a:schemeClr val="tx1"/>
              </a:solidFill>
            </a:rPr>
            <a:t>Matériel &amp; Méthode</a:t>
          </a:r>
          <a:endParaRPr lang="fr-FR" sz="1900" kern="1200" dirty="0">
            <a:solidFill>
              <a:schemeClr val="tx1"/>
            </a:solidFill>
          </a:endParaRPr>
        </a:p>
      </dsp:txBody>
      <dsp:txXfrm>
        <a:off x="2036301" y="268430"/>
        <a:ext cx="2258246" cy="903298"/>
      </dsp:txXfrm>
    </dsp:sp>
    <dsp:sp modelId="{3606B1E2-6ABA-4F59-8375-AC0C6A3CF58C}">
      <dsp:nvSpPr>
        <dsp:cNvPr id="0" name=""/>
        <dsp:cNvSpPr/>
      </dsp:nvSpPr>
      <dsp:spPr>
        <a:xfrm>
          <a:off x="4068723" y="268430"/>
          <a:ext cx="2258246" cy="9032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>
              <a:solidFill>
                <a:srgbClr val="FFFF00"/>
              </a:solidFill>
            </a:rPr>
            <a:t>Résultats</a:t>
          </a:r>
          <a:endParaRPr lang="fr-FR" sz="1900" kern="1200" dirty="0">
            <a:solidFill>
              <a:srgbClr val="FFFF00"/>
            </a:solidFill>
          </a:endParaRPr>
        </a:p>
      </dsp:txBody>
      <dsp:txXfrm>
        <a:off x="4068723" y="268430"/>
        <a:ext cx="2258246" cy="903298"/>
      </dsp:txXfrm>
    </dsp:sp>
    <dsp:sp modelId="{C7B4D95B-D249-46D9-9159-6BC847B2907A}">
      <dsp:nvSpPr>
        <dsp:cNvPr id="0" name=""/>
        <dsp:cNvSpPr/>
      </dsp:nvSpPr>
      <dsp:spPr>
        <a:xfrm>
          <a:off x="6101145" y="268430"/>
          <a:ext cx="2258246" cy="9032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>
              <a:solidFill>
                <a:schemeClr val="tx1"/>
              </a:solidFill>
            </a:rPr>
            <a:t>Discussion</a:t>
          </a:r>
          <a:endParaRPr lang="fr-FR" sz="1900" kern="1200" dirty="0">
            <a:solidFill>
              <a:schemeClr val="tx1"/>
            </a:solidFill>
          </a:endParaRPr>
        </a:p>
      </dsp:txBody>
      <dsp:txXfrm>
        <a:off x="6101145" y="268430"/>
        <a:ext cx="2258246" cy="903298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AA5946-3402-4BAF-8D42-A9F156DC04EA}">
      <dsp:nvSpPr>
        <dsp:cNvPr id="0" name=""/>
        <dsp:cNvSpPr/>
      </dsp:nvSpPr>
      <dsp:spPr>
        <a:xfrm>
          <a:off x="3879" y="268430"/>
          <a:ext cx="2258246" cy="9032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>
              <a:solidFill>
                <a:schemeClr val="tx1"/>
              </a:solidFill>
            </a:rPr>
            <a:t>Introduction</a:t>
          </a:r>
          <a:endParaRPr lang="fr-FR" sz="1900" kern="1200" dirty="0">
            <a:solidFill>
              <a:schemeClr val="tx1"/>
            </a:solidFill>
          </a:endParaRPr>
        </a:p>
      </dsp:txBody>
      <dsp:txXfrm>
        <a:off x="3879" y="268430"/>
        <a:ext cx="2258246" cy="903298"/>
      </dsp:txXfrm>
    </dsp:sp>
    <dsp:sp modelId="{E86FE7F8-8450-4F87-AABA-8E02D8CE34AE}">
      <dsp:nvSpPr>
        <dsp:cNvPr id="0" name=""/>
        <dsp:cNvSpPr/>
      </dsp:nvSpPr>
      <dsp:spPr>
        <a:xfrm>
          <a:off x="2036301" y="268430"/>
          <a:ext cx="2258246" cy="9032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>
              <a:solidFill>
                <a:schemeClr val="tx1"/>
              </a:solidFill>
            </a:rPr>
            <a:t>Matériel &amp; Méthode</a:t>
          </a:r>
          <a:endParaRPr lang="fr-FR" sz="1900" kern="1200" dirty="0">
            <a:solidFill>
              <a:schemeClr val="tx1"/>
            </a:solidFill>
          </a:endParaRPr>
        </a:p>
      </dsp:txBody>
      <dsp:txXfrm>
        <a:off x="2036301" y="268430"/>
        <a:ext cx="2258246" cy="903298"/>
      </dsp:txXfrm>
    </dsp:sp>
    <dsp:sp modelId="{3606B1E2-6ABA-4F59-8375-AC0C6A3CF58C}">
      <dsp:nvSpPr>
        <dsp:cNvPr id="0" name=""/>
        <dsp:cNvSpPr/>
      </dsp:nvSpPr>
      <dsp:spPr>
        <a:xfrm>
          <a:off x="4068723" y="268430"/>
          <a:ext cx="2258246" cy="9032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>
              <a:solidFill>
                <a:srgbClr val="FFFF00"/>
              </a:solidFill>
            </a:rPr>
            <a:t>Résultats</a:t>
          </a:r>
          <a:endParaRPr lang="fr-FR" sz="1900" kern="1200" dirty="0">
            <a:solidFill>
              <a:srgbClr val="FFFF00"/>
            </a:solidFill>
          </a:endParaRPr>
        </a:p>
      </dsp:txBody>
      <dsp:txXfrm>
        <a:off x="4068723" y="268430"/>
        <a:ext cx="2258246" cy="903298"/>
      </dsp:txXfrm>
    </dsp:sp>
    <dsp:sp modelId="{C7B4D95B-D249-46D9-9159-6BC847B2907A}">
      <dsp:nvSpPr>
        <dsp:cNvPr id="0" name=""/>
        <dsp:cNvSpPr/>
      </dsp:nvSpPr>
      <dsp:spPr>
        <a:xfrm>
          <a:off x="6101145" y="268430"/>
          <a:ext cx="2258246" cy="9032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>
              <a:solidFill>
                <a:schemeClr val="tx1"/>
              </a:solidFill>
            </a:rPr>
            <a:t>Discussion</a:t>
          </a:r>
          <a:endParaRPr lang="fr-FR" sz="1900" kern="1200" dirty="0">
            <a:solidFill>
              <a:schemeClr val="tx1"/>
            </a:solidFill>
          </a:endParaRPr>
        </a:p>
      </dsp:txBody>
      <dsp:txXfrm>
        <a:off x="6101145" y="268430"/>
        <a:ext cx="2258246" cy="903298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AA5946-3402-4BAF-8D42-A9F156DC04EA}">
      <dsp:nvSpPr>
        <dsp:cNvPr id="0" name=""/>
        <dsp:cNvSpPr/>
      </dsp:nvSpPr>
      <dsp:spPr>
        <a:xfrm>
          <a:off x="3879" y="268430"/>
          <a:ext cx="2258246" cy="9032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>
              <a:solidFill>
                <a:schemeClr val="tx1"/>
              </a:solidFill>
            </a:rPr>
            <a:t>Introduction</a:t>
          </a:r>
          <a:endParaRPr lang="fr-FR" sz="1900" kern="1200" dirty="0">
            <a:solidFill>
              <a:schemeClr val="tx1"/>
            </a:solidFill>
          </a:endParaRPr>
        </a:p>
      </dsp:txBody>
      <dsp:txXfrm>
        <a:off x="3879" y="268430"/>
        <a:ext cx="2258246" cy="903298"/>
      </dsp:txXfrm>
    </dsp:sp>
    <dsp:sp modelId="{E86FE7F8-8450-4F87-AABA-8E02D8CE34AE}">
      <dsp:nvSpPr>
        <dsp:cNvPr id="0" name=""/>
        <dsp:cNvSpPr/>
      </dsp:nvSpPr>
      <dsp:spPr>
        <a:xfrm>
          <a:off x="2036301" y="268430"/>
          <a:ext cx="2258246" cy="9032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>
              <a:solidFill>
                <a:schemeClr val="tx1"/>
              </a:solidFill>
            </a:rPr>
            <a:t>Matériel &amp; Méthode</a:t>
          </a:r>
          <a:endParaRPr lang="fr-FR" sz="1900" kern="1200" dirty="0">
            <a:solidFill>
              <a:schemeClr val="tx1"/>
            </a:solidFill>
          </a:endParaRPr>
        </a:p>
      </dsp:txBody>
      <dsp:txXfrm>
        <a:off x="2036301" y="268430"/>
        <a:ext cx="2258246" cy="903298"/>
      </dsp:txXfrm>
    </dsp:sp>
    <dsp:sp modelId="{3606B1E2-6ABA-4F59-8375-AC0C6A3CF58C}">
      <dsp:nvSpPr>
        <dsp:cNvPr id="0" name=""/>
        <dsp:cNvSpPr/>
      </dsp:nvSpPr>
      <dsp:spPr>
        <a:xfrm>
          <a:off x="4068723" y="268430"/>
          <a:ext cx="2258246" cy="9032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>
              <a:solidFill>
                <a:srgbClr val="FFFF00"/>
              </a:solidFill>
            </a:rPr>
            <a:t>Résultats</a:t>
          </a:r>
          <a:endParaRPr lang="fr-FR" sz="1900" kern="1200" dirty="0">
            <a:solidFill>
              <a:srgbClr val="FFFF00"/>
            </a:solidFill>
          </a:endParaRPr>
        </a:p>
      </dsp:txBody>
      <dsp:txXfrm>
        <a:off x="4068723" y="268430"/>
        <a:ext cx="2258246" cy="903298"/>
      </dsp:txXfrm>
    </dsp:sp>
    <dsp:sp modelId="{C7B4D95B-D249-46D9-9159-6BC847B2907A}">
      <dsp:nvSpPr>
        <dsp:cNvPr id="0" name=""/>
        <dsp:cNvSpPr/>
      </dsp:nvSpPr>
      <dsp:spPr>
        <a:xfrm>
          <a:off x="6101145" y="268430"/>
          <a:ext cx="2258246" cy="9032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>
              <a:solidFill>
                <a:schemeClr val="tx1"/>
              </a:solidFill>
            </a:rPr>
            <a:t>Discussion</a:t>
          </a:r>
          <a:endParaRPr lang="fr-FR" sz="1900" kern="1200" dirty="0">
            <a:solidFill>
              <a:schemeClr val="tx1"/>
            </a:solidFill>
          </a:endParaRPr>
        </a:p>
      </dsp:txBody>
      <dsp:txXfrm>
        <a:off x="6101145" y="268430"/>
        <a:ext cx="2258246" cy="903298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AA5946-3402-4BAF-8D42-A9F156DC04EA}">
      <dsp:nvSpPr>
        <dsp:cNvPr id="0" name=""/>
        <dsp:cNvSpPr/>
      </dsp:nvSpPr>
      <dsp:spPr>
        <a:xfrm>
          <a:off x="3879" y="268430"/>
          <a:ext cx="2258246" cy="9032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>
              <a:solidFill>
                <a:schemeClr val="tx1"/>
              </a:solidFill>
            </a:rPr>
            <a:t>Introduction</a:t>
          </a:r>
          <a:endParaRPr lang="fr-FR" sz="1900" kern="1200" dirty="0">
            <a:solidFill>
              <a:schemeClr val="tx1"/>
            </a:solidFill>
          </a:endParaRPr>
        </a:p>
      </dsp:txBody>
      <dsp:txXfrm>
        <a:off x="3879" y="268430"/>
        <a:ext cx="2258246" cy="903298"/>
      </dsp:txXfrm>
    </dsp:sp>
    <dsp:sp modelId="{E86FE7F8-8450-4F87-AABA-8E02D8CE34AE}">
      <dsp:nvSpPr>
        <dsp:cNvPr id="0" name=""/>
        <dsp:cNvSpPr/>
      </dsp:nvSpPr>
      <dsp:spPr>
        <a:xfrm>
          <a:off x="2036301" y="268430"/>
          <a:ext cx="2258246" cy="9032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>
              <a:solidFill>
                <a:schemeClr val="tx1"/>
              </a:solidFill>
            </a:rPr>
            <a:t>Matériel &amp; Méthode</a:t>
          </a:r>
          <a:endParaRPr lang="fr-FR" sz="1900" kern="1200" dirty="0">
            <a:solidFill>
              <a:schemeClr val="tx1"/>
            </a:solidFill>
          </a:endParaRPr>
        </a:p>
      </dsp:txBody>
      <dsp:txXfrm>
        <a:off x="2036301" y="268430"/>
        <a:ext cx="2258246" cy="903298"/>
      </dsp:txXfrm>
    </dsp:sp>
    <dsp:sp modelId="{3606B1E2-6ABA-4F59-8375-AC0C6A3CF58C}">
      <dsp:nvSpPr>
        <dsp:cNvPr id="0" name=""/>
        <dsp:cNvSpPr/>
      </dsp:nvSpPr>
      <dsp:spPr>
        <a:xfrm>
          <a:off x="4068723" y="268430"/>
          <a:ext cx="2258246" cy="9032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>
              <a:solidFill>
                <a:srgbClr val="FFFF00"/>
              </a:solidFill>
            </a:rPr>
            <a:t>Résultats</a:t>
          </a:r>
          <a:endParaRPr lang="fr-FR" sz="1900" kern="1200" dirty="0">
            <a:solidFill>
              <a:srgbClr val="FFFF00"/>
            </a:solidFill>
          </a:endParaRPr>
        </a:p>
      </dsp:txBody>
      <dsp:txXfrm>
        <a:off x="4068723" y="268430"/>
        <a:ext cx="2258246" cy="903298"/>
      </dsp:txXfrm>
    </dsp:sp>
    <dsp:sp modelId="{C7B4D95B-D249-46D9-9159-6BC847B2907A}">
      <dsp:nvSpPr>
        <dsp:cNvPr id="0" name=""/>
        <dsp:cNvSpPr/>
      </dsp:nvSpPr>
      <dsp:spPr>
        <a:xfrm>
          <a:off x="6101145" y="268430"/>
          <a:ext cx="2258246" cy="9032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>
              <a:solidFill>
                <a:schemeClr val="tx1"/>
              </a:solidFill>
            </a:rPr>
            <a:t>Discussion</a:t>
          </a:r>
          <a:endParaRPr lang="fr-FR" sz="1900" kern="1200" dirty="0">
            <a:solidFill>
              <a:schemeClr val="tx1"/>
            </a:solidFill>
          </a:endParaRPr>
        </a:p>
      </dsp:txBody>
      <dsp:txXfrm>
        <a:off x="6101145" y="268430"/>
        <a:ext cx="2258246" cy="903298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AA5946-3402-4BAF-8D42-A9F156DC04EA}">
      <dsp:nvSpPr>
        <dsp:cNvPr id="0" name=""/>
        <dsp:cNvSpPr/>
      </dsp:nvSpPr>
      <dsp:spPr>
        <a:xfrm>
          <a:off x="3879" y="268430"/>
          <a:ext cx="2258246" cy="9032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>
              <a:solidFill>
                <a:schemeClr val="tx1"/>
              </a:solidFill>
            </a:rPr>
            <a:t>Introduction</a:t>
          </a:r>
          <a:endParaRPr lang="fr-FR" sz="1900" kern="1200" dirty="0">
            <a:solidFill>
              <a:schemeClr val="tx1"/>
            </a:solidFill>
          </a:endParaRPr>
        </a:p>
      </dsp:txBody>
      <dsp:txXfrm>
        <a:off x="3879" y="268430"/>
        <a:ext cx="2258246" cy="903298"/>
      </dsp:txXfrm>
    </dsp:sp>
    <dsp:sp modelId="{E86FE7F8-8450-4F87-AABA-8E02D8CE34AE}">
      <dsp:nvSpPr>
        <dsp:cNvPr id="0" name=""/>
        <dsp:cNvSpPr/>
      </dsp:nvSpPr>
      <dsp:spPr>
        <a:xfrm>
          <a:off x="2036301" y="268430"/>
          <a:ext cx="2258246" cy="9032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>
              <a:solidFill>
                <a:schemeClr val="tx1"/>
              </a:solidFill>
            </a:rPr>
            <a:t>Matériel &amp; Méthode</a:t>
          </a:r>
          <a:endParaRPr lang="fr-FR" sz="1900" kern="1200" dirty="0">
            <a:solidFill>
              <a:schemeClr val="tx1"/>
            </a:solidFill>
          </a:endParaRPr>
        </a:p>
      </dsp:txBody>
      <dsp:txXfrm>
        <a:off x="2036301" y="268430"/>
        <a:ext cx="2258246" cy="903298"/>
      </dsp:txXfrm>
    </dsp:sp>
    <dsp:sp modelId="{3606B1E2-6ABA-4F59-8375-AC0C6A3CF58C}">
      <dsp:nvSpPr>
        <dsp:cNvPr id="0" name=""/>
        <dsp:cNvSpPr/>
      </dsp:nvSpPr>
      <dsp:spPr>
        <a:xfrm>
          <a:off x="4068723" y="268430"/>
          <a:ext cx="2258246" cy="9032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>
              <a:solidFill>
                <a:schemeClr val="tx1"/>
              </a:solidFill>
            </a:rPr>
            <a:t>Résultats</a:t>
          </a:r>
          <a:endParaRPr lang="fr-FR" sz="1900" kern="1200" dirty="0">
            <a:solidFill>
              <a:schemeClr val="tx1"/>
            </a:solidFill>
          </a:endParaRPr>
        </a:p>
      </dsp:txBody>
      <dsp:txXfrm>
        <a:off x="4068723" y="268430"/>
        <a:ext cx="2258246" cy="903298"/>
      </dsp:txXfrm>
    </dsp:sp>
    <dsp:sp modelId="{C7B4D95B-D249-46D9-9159-6BC847B2907A}">
      <dsp:nvSpPr>
        <dsp:cNvPr id="0" name=""/>
        <dsp:cNvSpPr/>
      </dsp:nvSpPr>
      <dsp:spPr>
        <a:xfrm>
          <a:off x="6101145" y="268430"/>
          <a:ext cx="2258246" cy="9032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>
              <a:solidFill>
                <a:srgbClr val="FFFF00"/>
              </a:solidFill>
            </a:rPr>
            <a:t>Discussion</a:t>
          </a:r>
          <a:endParaRPr lang="fr-FR" sz="1900" kern="1200" dirty="0">
            <a:solidFill>
              <a:srgbClr val="FFFF00"/>
            </a:solidFill>
          </a:endParaRPr>
        </a:p>
      </dsp:txBody>
      <dsp:txXfrm>
        <a:off x="6101145" y="268430"/>
        <a:ext cx="2258246" cy="90329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AA5946-3402-4BAF-8D42-A9F156DC04EA}">
      <dsp:nvSpPr>
        <dsp:cNvPr id="0" name=""/>
        <dsp:cNvSpPr/>
      </dsp:nvSpPr>
      <dsp:spPr>
        <a:xfrm>
          <a:off x="3879" y="268430"/>
          <a:ext cx="2258246" cy="9032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>
              <a:solidFill>
                <a:srgbClr val="FFFF00"/>
              </a:solidFill>
            </a:rPr>
            <a:t>Introduction</a:t>
          </a:r>
          <a:endParaRPr lang="fr-FR" sz="1900" kern="1200" dirty="0">
            <a:solidFill>
              <a:srgbClr val="FFFF00"/>
            </a:solidFill>
          </a:endParaRPr>
        </a:p>
      </dsp:txBody>
      <dsp:txXfrm>
        <a:off x="3879" y="268430"/>
        <a:ext cx="2258246" cy="903298"/>
      </dsp:txXfrm>
    </dsp:sp>
    <dsp:sp modelId="{E86FE7F8-8450-4F87-AABA-8E02D8CE34AE}">
      <dsp:nvSpPr>
        <dsp:cNvPr id="0" name=""/>
        <dsp:cNvSpPr/>
      </dsp:nvSpPr>
      <dsp:spPr>
        <a:xfrm>
          <a:off x="2036301" y="268430"/>
          <a:ext cx="2258246" cy="9032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>
              <a:solidFill>
                <a:schemeClr val="tx1"/>
              </a:solidFill>
            </a:rPr>
            <a:t>Matériel &amp; Méthode</a:t>
          </a:r>
          <a:endParaRPr lang="fr-FR" sz="1900" kern="1200" dirty="0">
            <a:solidFill>
              <a:schemeClr val="tx1"/>
            </a:solidFill>
          </a:endParaRPr>
        </a:p>
      </dsp:txBody>
      <dsp:txXfrm>
        <a:off x="2036301" y="268430"/>
        <a:ext cx="2258246" cy="903298"/>
      </dsp:txXfrm>
    </dsp:sp>
    <dsp:sp modelId="{3606B1E2-6ABA-4F59-8375-AC0C6A3CF58C}">
      <dsp:nvSpPr>
        <dsp:cNvPr id="0" name=""/>
        <dsp:cNvSpPr/>
      </dsp:nvSpPr>
      <dsp:spPr>
        <a:xfrm>
          <a:off x="4068723" y="268430"/>
          <a:ext cx="2258246" cy="9032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>
              <a:solidFill>
                <a:schemeClr val="tx1"/>
              </a:solidFill>
            </a:rPr>
            <a:t>Résultats</a:t>
          </a:r>
          <a:endParaRPr lang="fr-FR" sz="1900" kern="1200" dirty="0">
            <a:solidFill>
              <a:schemeClr val="tx1"/>
            </a:solidFill>
          </a:endParaRPr>
        </a:p>
      </dsp:txBody>
      <dsp:txXfrm>
        <a:off x="4068723" y="268430"/>
        <a:ext cx="2258246" cy="903298"/>
      </dsp:txXfrm>
    </dsp:sp>
    <dsp:sp modelId="{C7B4D95B-D249-46D9-9159-6BC847B2907A}">
      <dsp:nvSpPr>
        <dsp:cNvPr id="0" name=""/>
        <dsp:cNvSpPr/>
      </dsp:nvSpPr>
      <dsp:spPr>
        <a:xfrm>
          <a:off x="6101145" y="268430"/>
          <a:ext cx="2258246" cy="9032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>
              <a:solidFill>
                <a:schemeClr val="tx1"/>
              </a:solidFill>
            </a:rPr>
            <a:t>Discussion</a:t>
          </a:r>
          <a:endParaRPr lang="fr-FR" sz="1900" kern="1200" dirty="0">
            <a:solidFill>
              <a:schemeClr val="tx1"/>
            </a:solidFill>
          </a:endParaRPr>
        </a:p>
      </dsp:txBody>
      <dsp:txXfrm>
        <a:off x="6101145" y="268430"/>
        <a:ext cx="2258246" cy="90329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AA5946-3402-4BAF-8D42-A9F156DC04EA}">
      <dsp:nvSpPr>
        <dsp:cNvPr id="0" name=""/>
        <dsp:cNvSpPr/>
      </dsp:nvSpPr>
      <dsp:spPr>
        <a:xfrm>
          <a:off x="3879" y="268430"/>
          <a:ext cx="2258246" cy="9032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>
              <a:solidFill>
                <a:srgbClr val="FFFF00"/>
              </a:solidFill>
            </a:rPr>
            <a:t>Introduction</a:t>
          </a:r>
          <a:endParaRPr lang="fr-FR" sz="1900" kern="1200" dirty="0">
            <a:solidFill>
              <a:srgbClr val="FFFF00"/>
            </a:solidFill>
          </a:endParaRPr>
        </a:p>
      </dsp:txBody>
      <dsp:txXfrm>
        <a:off x="3879" y="268430"/>
        <a:ext cx="2258246" cy="903298"/>
      </dsp:txXfrm>
    </dsp:sp>
    <dsp:sp modelId="{E86FE7F8-8450-4F87-AABA-8E02D8CE34AE}">
      <dsp:nvSpPr>
        <dsp:cNvPr id="0" name=""/>
        <dsp:cNvSpPr/>
      </dsp:nvSpPr>
      <dsp:spPr>
        <a:xfrm>
          <a:off x="2036301" y="268430"/>
          <a:ext cx="2258246" cy="9032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>
              <a:solidFill>
                <a:schemeClr val="tx1"/>
              </a:solidFill>
            </a:rPr>
            <a:t>Matériel &amp; Méthode</a:t>
          </a:r>
          <a:endParaRPr lang="fr-FR" sz="1900" kern="1200" dirty="0">
            <a:solidFill>
              <a:schemeClr val="tx1"/>
            </a:solidFill>
          </a:endParaRPr>
        </a:p>
      </dsp:txBody>
      <dsp:txXfrm>
        <a:off x="2036301" y="268430"/>
        <a:ext cx="2258246" cy="903298"/>
      </dsp:txXfrm>
    </dsp:sp>
    <dsp:sp modelId="{3606B1E2-6ABA-4F59-8375-AC0C6A3CF58C}">
      <dsp:nvSpPr>
        <dsp:cNvPr id="0" name=""/>
        <dsp:cNvSpPr/>
      </dsp:nvSpPr>
      <dsp:spPr>
        <a:xfrm>
          <a:off x="4068723" y="268430"/>
          <a:ext cx="2258246" cy="9032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>
              <a:solidFill>
                <a:schemeClr val="tx1"/>
              </a:solidFill>
            </a:rPr>
            <a:t>Résultats</a:t>
          </a:r>
          <a:endParaRPr lang="fr-FR" sz="1900" kern="1200" dirty="0">
            <a:solidFill>
              <a:schemeClr val="tx1"/>
            </a:solidFill>
          </a:endParaRPr>
        </a:p>
      </dsp:txBody>
      <dsp:txXfrm>
        <a:off x="4068723" y="268430"/>
        <a:ext cx="2258246" cy="903298"/>
      </dsp:txXfrm>
    </dsp:sp>
    <dsp:sp modelId="{C7B4D95B-D249-46D9-9159-6BC847B2907A}">
      <dsp:nvSpPr>
        <dsp:cNvPr id="0" name=""/>
        <dsp:cNvSpPr/>
      </dsp:nvSpPr>
      <dsp:spPr>
        <a:xfrm>
          <a:off x="6101145" y="268430"/>
          <a:ext cx="2258246" cy="9032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>
              <a:solidFill>
                <a:schemeClr val="tx1"/>
              </a:solidFill>
            </a:rPr>
            <a:t>Discussion</a:t>
          </a:r>
          <a:endParaRPr lang="fr-FR" sz="1900" kern="1200" dirty="0">
            <a:solidFill>
              <a:schemeClr val="tx1"/>
            </a:solidFill>
          </a:endParaRPr>
        </a:p>
      </dsp:txBody>
      <dsp:txXfrm>
        <a:off x="6101145" y="268430"/>
        <a:ext cx="2258246" cy="90329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AA5946-3402-4BAF-8D42-A9F156DC04EA}">
      <dsp:nvSpPr>
        <dsp:cNvPr id="0" name=""/>
        <dsp:cNvSpPr/>
      </dsp:nvSpPr>
      <dsp:spPr>
        <a:xfrm>
          <a:off x="3879" y="268430"/>
          <a:ext cx="2258246" cy="9032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>
              <a:solidFill>
                <a:srgbClr val="FFFF00"/>
              </a:solidFill>
            </a:rPr>
            <a:t>Introduction</a:t>
          </a:r>
          <a:endParaRPr lang="fr-FR" sz="1900" kern="1200" dirty="0">
            <a:solidFill>
              <a:srgbClr val="FFFF00"/>
            </a:solidFill>
          </a:endParaRPr>
        </a:p>
      </dsp:txBody>
      <dsp:txXfrm>
        <a:off x="3879" y="268430"/>
        <a:ext cx="2258246" cy="903298"/>
      </dsp:txXfrm>
    </dsp:sp>
    <dsp:sp modelId="{E86FE7F8-8450-4F87-AABA-8E02D8CE34AE}">
      <dsp:nvSpPr>
        <dsp:cNvPr id="0" name=""/>
        <dsp:cNvSpPr/>
      </dsp:nvSpPr>
      <dsp:spPr>
        <a:xfrm>
          <a:off x="2036301" y="268430"/>
          <a:ext cx="2258246" cy="9032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>
              <a:solidFill>
                <a:schemeClr val="tx1"/>
              </a:solidFill>
            </a:rPr>
            <a:t>Matériel &amp; Méthode</a:t>
          </a:r>
          <a:endParaRPr lang="fr-FR" sz="1900" kern="1200" dirty="0">
            <a:solidFill>
              <a:schemeClr val="tx1"/>
            </a:solidFill>
          </a:endParaRPr>
        </a:p>
      </dsp:txBody>
      <dsp:txXfrm>
        <a:off x="2036301" y="268430"/>
        <a:ext cx="2258246" cy="903298"/>
      </dsp:txXfrm>
    </dsp:sp>
    <dsp:sp modelId="{3606B1E2-6ABA-4F59-8375-AC0C6A3CF58C}">
      <dsp:nvSpPr>
        <dsp:cNvPr id="0" name=""/>
        <dsp:cNvSpPr/>
      </dsp:nvSpPr>
      <dsp:spPr>
        <a:xfrm>
          <a:off x="4068723" y="268430"/>
          <a:ext cx="2258246" cy="9032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>
              <a:solidFill>
                <a:schemeClr val="tx1"/>
              </a:solidFill>
            </a:rPr>
            <a:t>Résultats</a:t>
          </a:r>
          <a:endParaRPr lang="fr-FR" sz="1900" kern="1200" dirty="0">
            <a:solidFill>
              <a:schemeClr val="tx1"/>
            </a:solidFill>
          </a:endParaRPr>
        </a:p>
      </dsp:txBody>
      <dsp:txXfrm>
        <a:off x="4068723" y="268430"/>
        <a:ext cx="2258246" cy="903298"/>
      </dsp:txXfrm>
    </dsp:sp>
    <dsp:sp modelId="{C7B4D95B-D249-46D9-9159-6BC847B2907A}">
      <dsp:nvSpPr>
        <dsp:cNvPr id="0" name=""/>
        <dsp:cNvSpPr/>
      </dsp:nvSpPr>
      <dsp:spPr>
        <a:xfrm>
          <a:off x="6101145" y="268430"/>
          <a:ext cx="2258246" cy="9032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>
              <a:solidFill>
                <a:schemeClr val="tx1"/>
              </a:solidFill>
            </a:rPr>
            <a:t>Discussion</a:t>
          </a:r>
          <a:endParaRPr lang="fr-FR" sz="1900" kern="1200" dirty="0">
            <a:solidFill>
              <a:schemeClr val="tx1"/>
            </a:solidFill>
          </a:endParaRPr>
        </a:p>
      </dsp:txBody>
      <dsp:txXfrm>
        <a:off x="6101145" y="268430"/>
        <a:ext cx="2258246" cy="90329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AA5946-3402-4BAF-8D42-A9F156DC04EA}">
      <dsp:nvSpPr>
        <dsp:cNvPr id="0" name=""/>
        <dsp:cNvSpPr/>
      </dsp:nvSpPr>
      <dsp:spPr>
        <a:xfrm>
          <a:off x="3879" y="268430"/>
          <a:ext cx="2258246" cy="9032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>
              <a:solidFill>
                <a:srgbClr val="FFFF00"/>
              </a:solidFill>
            </a:rPr>
            <a:t>Introduction</a:t>
          </a:r>
          <a:endParaRPr lang="fr-FR" sz="1900" kern="1200" dirty="0">
            <a:solidFill>
              <a:srgbClr val="FFFF00"/>
            </a:solidFill>
          </a:endParaRPr>
        </a:p>
      </dsp:txBody>
      <dsp:txXfrm>
        <a:off x="3879" y="268430"/>
        <a:ext cx="2258246" cy="903298"/>
      </dsp:txXfrm>
    </dsp:sp>
    <dsp:sp modelId="{E86FE7F8-8450-4F87-AABA-8E02D8CE34AE}">
      <dsp:nvSpPr>
        <dsp:cNvPr id="0" name=""/>
        <dsp:cNvSpPr/>
      </dsp:nvSpPr>
      <dsp:spPr>
        <a:xfrm>
          <a:off x="2036301" y="268430"/>
          <a:ext cx="2258246" cy="9032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>
              <a:solidFill>
                <a:schemeClr val="tx1"/>
              </a:solidFill>
            </a:rPr>
            <a:t>Matériel &amp; Méthode</a:t>
          </a:r>
          <a:endParaRPr lang="fr-FR" sz="1900" kern="1200" dirty="0">
            <a:solidFill>
              <a:schemeClr val="tx1"/>
            </a:solidFill>
          </a:endParaRPr>
        </a:p>
      </dsp:txBody>
      <dsp:txXfrm>
        <a:off x="2036301" y="268430"/>
        <a:ext cx="2258246" cy="903298"/>
      </dsp:txXfrm>
    </dsp:sp>
    <dsp:sp modelId="{3606B1E2-6ABA-4F59-8375-AC0C6A3CF58C}">
      <dsp:nvSpPr>
        <dsp:cNvPr id="0" name=""/>
        <dsp:cNvSpPr/>
      </dsp:nvSpPr>
      <dsp:spPr>
        <a:xfrm>
          <a:off x="4068723" y="268430"/>
          <a:ext cx="2258246" cy="9032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>
              <a:solidFill>
                <a:schemeClr val="tx1"/>
              </a:solidFill>
            </a:rPr>
            <a:t>Résultats</a:t>
          </a:r>
          <a:endParaRPr lang="fr-FR" sz="1900" kern="1200" dirty="0">
            <a:solidFill>
              <a:schemeClr val="tx1"/>
            </a:solidFill>
          </a:endParaRPr>
        </a:p>
      </dsp:txBody>
      <dsp:txXfrm>
        <a:off x="4068723" y="268430"/>
        <a:ext cx="2258246" cy="903298"/>
      </dsp:txXfrm>
    </dsp:sp>
    <dsp:sp modelId="{C7B4D95B-D249-46D9-9159-6BC847B2907A}">
      <dsp:nvSpPr>
        <dsp:cNvPr id="0" name=""/>
        <dsp:cNvSpPr/>
      </dsp:nvSpPr>
      <dsp:spPr>
        <a:xfrm>
          <a:off x="6101145" y="268430"/>
          <a:ext cx="2258246" cy="9032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>
              <a:solidFill>
                <a:schemeClr val="tx1"/>
              </a:solidFill>
            </a:rPr>
            <a:t>Discussion</a:t>
          </a:r>
          <a:endParaRPr lang="fr-FR" sz="1900" kern="1200" dirty="0">
            <a:solidFill>
              <a:schemeClr val="tx1"/>
            </a:solidFill>
          </a:endParaRPr>
        </a:p>
      </dsp:txBody>
      <dsp:txXfrm>
        <a:off x="6101145" y="268430"/>
        <a:ext cx="2258246" cy="90329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AA5946-3402-4BAF-8D42-A9F156DC04EA}">
      <dsp:nvSpPr>
        <dsp:cNvPr id="0" name=""/>
        <dsp:cNvSpPr/>
      </dsp:nvSpPr>
      <dsp:spPr>
        <a:xfrm>
          <a:off x="3879" y="268430"/>
          <a:ext cx="2258246" cy="9032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>
              <a:solidFill>
                <a:srgbClr val="FFFF00"/>
              </a:solidFill>
            </a:rPr>
            <a:t>Introduction</a:t>
          </a:r>
          <a:endParaRPr lang="fr-FR" sz="1900" kern="1200" dirty="0">
            <a:solidFill>
              <a:srgbClr val="FFFF00"/>
            </a:solidFill>
          </a:endParaRPr>
        </a:p>
      </dsp:txBody>
      <dsp:txXfrm>
        <a:off x="3879" y="268430"/>
        <a:ext cx="2258246" cy="903298"/>
      </dsp:txXfrm>
    </dsp:sp>
    <dsp:sp modelId="{E86FE7F8-8450-4F87-AABA-8E02D8CE34AE}">
      <dsp:nvSpPr>
        <dsp:cNvPr id="0" name=""/>
        <dsp:cNvSpPr/>
      </dsp:nvSpPr>
      <dsp:spPr>
        <a:xfrm>
          <a:off x="2036301" y="268430"/>
          <a:ext cx="2258246" cy="9032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>
              <a:solidFill>
                <a:schemeClr val="tx1"/>
              </a:solidFill>
            </a:rPr>
            <a:t>Matériel &amp; Méthode</a:t>
          </a:r>
          <a:endParaRPr lang="fr-FR" sz="1900" kern="1200" dirty="0">
            <a:solidFill>
              <a:schemeClr val="tx1"/>
            </a:solidFill>
          </a:endParaRPr>
        </a:p>
      </dsp:txBody>
      <dsp:txXfrm>
        <a:off x="2036301" y="268430"/>
        <a:ext cx="2258246" cy="903298"/>
      </dsp:txXfrm>
    </dsp:sp>
    <dsp:sp modelId="{3606B1E2-6ABA-4F59-8375-AC0C6A3CF58C}">
      <dsp:nvSpPr>
        <dsp:cNvPr id="0" name=""/>
        <dsp:cNvSpPr/>
      </dsp:nvSpPr>
      <dsp:spPr>
        <a:xfrm>
          <a:off x="4068723" y="268430"/>
          <a:ext cx="2258246" cy="9032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>
              <a:solidFill>
                <a:schemeClr val="tx1"/>
              </a:solidFill>
            </a:rPr>
            <a:t>Résultats</a:t>
          </a:r>
          <a:endParaRPr lang="fr-FR" sz="1900" kern="1200" dirty="0">
            <a:solidFill>
              <a:schemeClr val="tx1"/>
            </a:solidFill>
          </a:endParaRPr>
        </a:p>
      </dsp:txBody>
      <dsp:txXfrm>
        <a:off x="4068723" y="268430"/>
        <a:ext cx="2258246" cy="903298"/>
      </dsp:txXfrm>
    </dsp:sp>
    <dsp:sp modelId="{C7B4D95B-D249-46D9-9159-6BC847B2907A}">
      <dsp:nvSpPr>
        <dsp:cNvPr id="0" name=""/>
        <dsp:cNvSpPr/>
      </dsp:nvSpPr>
      <dsp:spPr>
        <a:xfrm>
          <a:off x="6101145" y="268430"/>
          <a:ext cx="2258246" cy="9032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>
              <a:solidFill>
                <a:schemeClr val="tx1"/>
              </a:solidFill>
            </a:rPr>
            <a:t>Discussion</a:t>
          </a:r>
          <a:endParaRPr lang="fr-FR" sz="1900" kern="1200" dirty="0">
            <a:solidFill>
              <a:schemeClr val="tx1"/>
            </a:solidFill>
          </a:endParaRPr>
        </a:p>
      </dsp:txBody>
      <dsp:txXfrm>
        <a:off x="6101145" y="268430"/>
        <a:ext cx="2258246" cy="903298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AA5946-3402-4BAF-8D42-A9F156DC04EA}">
      <dsp:nvSpPr>
        <dsp:cNvPr id="0" name=""/>
        <dsp:cNvSpPr/>
      </dsp:nvSpPr>
      <dsp:spPr>
        <a:xfrm>
          <a:off x="3879" y="268430"/>
          <a:ext cx="2258246" cy="9032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>
              <a:solidFill>
                <a:srgbClr val="FFFF00"/>
              </a:solidFill>
            </a:rPr>
            <a:t>Introduction</a:t>
          </a:r>
          <a:endParaRPr lang="fr-FR" sz="1900" kern="1200" dirty="0">
            <a:solidFill>
              <a:srgbClr val="FFFF00"/>
            </a:solidFill>
          </a:endParaRPr>
        </a:p>
      </dsp:txBody>
      <dsp:txXfrm>
        <a:off x="3879" y="268430"/>
        <a:ext cx="2258246" cy="903298"/>
      </dsp:txXfrm>
    </dsp:sp>
    <dsp:sp modelId="{E86FE7F8-8450-4F87-AABA-8E02D8CE34AE}">
      <dsp:nvSpPr>
        <dsp:cNvPr id="0" name=""/>
        <dsp:cNvSpPr/>
      </dsp:nvSpPr>
      <dsp:spPr>
        <a:xfrm>
          <a:off x="2036301" y="268430"/>
          <a:ext cx="2258246" cy="9032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>
              <a:solidFill>
                <a:schemeClr val="tx1"/>
              </a:solidFill>
            </a:rPr>
            <a:t>Matériel &amp; Méthode</a:t>
          </a:r>
          <a:endParaRPr lang="fr-FR" sz="1900" kern="1200" dirty="0">
            <a:solidFill>
              <a:schemeClr val="tx1"/>
            </a:solidFill>
          </a:endParaRPr>
        </a:p>
      </dsp:txBody>
      <dsp:txXfrm>
        <a:off x="2036301" y="268430"/>
        <a:ext cx="2258246" cy="903298"/>
      </dsp:txXfrm>
    </dsp:sp>
    <dsp:sp modelId="{3606B1E2-6ABA-4F59-8375-AC0C6A3CF58C}">
      <dsp:nvSpPr>
        <dsp:cNvPr id="0" name=""/>
        <dsp:cNvSpPr/>
      </dsp:nvSpPr>
      <dsp:spPr>
        <a:xfrm>
          <a:off x="4068723" y="268430"/>
          <a:ext cx="2258246" cy="9032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>
              <a:solidFill>
                <a:schemeClr val="tx1"/>
              </a:solidFill>
            </a:rPr>
            <a:t>Résultats</a:t>
          </a:r>
          <a:endParaRPr lang="fr-FR" sz="1900" kern="1200" dirty="0">
            <a:solidFill>
              <a:schemeClr val="tx1"/>
            </a:solidFill>
          </a:endParaRPr>
        </a:p>
      </dsp:txBody>
      <dsp:txXfrm>
        <a:off x="4068723" y="268430"/>
        <a:ext cx="2258246" cy="903298"/>
      </dsp:txXfrm>
    </dsp:sp>
    <dsp:sp modelId="{C7B4D95B-D249-46D9-9159-6BC847B2907A}">
      <dsp:nvSpPr>
        <dsp:cNvPr id="0" name=""/>
        <dsp:cNvSpPr/>
      </dsp:nvSpPr>
      <dsp:spPr>
        <a:xfrm>
          <a:off x="6101145" y="268430"/>
          <a:ext cx="2258246" cy="9032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>
              <a:solidFill>
                <a:schemeClr val="tx1"/>
              </a:solidFill>
            </a:rPr>
            <a:t>Discussion</a:t>
          </a:r>
          <a:endParaRPr lang="fr-FR" sz="1900" kern="1200" dirty="0">
            <a:solidFill>
              <a:schemeClr val="tx1"/>
            </a:solidFill>
          </a:endParaRPr>
        </a:p>
      </dsp:txBody>
      <dsp:txXfrm>
        <a:off x="6101145" y="268430"/>
        <a:ext cx="2258246" cy="903298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AA5946-3402-4BAF-8D42-A9F156DC04EA}">
      <dsp:nvSpPr>
        <dsp:cNvPr id="0" name=""/>
        <dsp:cNvSpPr/>
      </dsp:nvSpPr>
      <dsp:spPr>
        <a:xfrm>
          <a:off x="3879" y="268430"/>
          <a:ext cx="2258246" cy="9032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>
              <a:solidFill>
                <a:srgbClr val="FFFF00"/>
              </a:solidFill>
            </a:rPr>
            <a:t>Introduction</a:t>
          </a:r>
          <a:endParaRPr lang="fr-FR" sz="1900" kern="1200" dirty="0">
            <a:solidFill>
              <a:srgbClr val="FFFF00"/>
            </a:solidFill>
          </a:endParaRPr>
        </a:p>
      </dsp:txBody>
      <dsp:txXfrm>
        <a:off x="3879" y="268430"/>
        <a:ext cx="2258246" cy="903298"/>
      </dsp:txXfrm>
    </dsp:sp>
    <dsp:sp modelId="{E86FE7F8-8450-4F87-AABA-8E02D8CE34AE}">
      <dsp:nvSpPr>
        <dsp:cNvPr id="0" name=""/>
        <dsp:cNvSpPr/>
      </dsp:nvSpPr>
      <dsp:spPr>
        <a:xfrm>
          <a:off x="2036301" y="268430"/>
          <a:ext cx="2258246" cy="9032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>
              <a:solidFill>
                <a:schemeClr val="tx1"/>
              </a:solidFill>
            </a:rPr>
            <a:t>Matériel &amp; Méthode</a:t>
          </a:r>
          <a:endParaRPr lang="fr-FR" sz="1900" kern="1200" dirty="0">
            <a:solidFill>
              <a:schemeClr val="tx1"/>
            </a:solidFill>
          </a:endParaRPr>
        </a:p>
      </dsp:txBody>
      <dsp:txXfrm>
        <a:off x="2036301" y="268430"/>
        <a:ext cx="2258246" cy="903298"/>
      </dsp:txXfrm>
    </dsp:sp>
    <dsp:sp modelId="{3606B1E2-6ABA-4F59-8375-AC0C6A3CF58C}">
      <dsp:nvSpPr>
        <dsp:cNvPr id="0" name=""/>
        <dsp:cNvSpPr/>
      </dsp:nvSpPr>
      <dsp:spPr>
        <a:xfrm>
          <a:off x="4068723" y="268430"/>
          <a:ext cx="2258246" cy="9032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>
              <a:solidFill>
                <a:schemeClr val="tx1"/>
              </a:solidFill>
            </a:rPr>
            <a:t>Résultats</a:t>
          </a:r>
          <a:endParaRPr lang="fr-FR" sz="1900" kern="1200" dirty="0">
            <a:solidFill>
              <a:schemeClr val="tx1"/>
            </a:solidFill>
          </a:endParaRPr>
        </a:p>
      </dsp:txBody>
      <dsp:txXfrm>
        <a:off x="4068723" y="268430"/>
        <a:ext cx="2258246" cy="903298"/>
      </dsp:txXfrm>
    </dsp:sp>
    <dsp:sp modelId="{C7B4D95B-D249-46D9-9159-6BC847B2907A}">
      <dsp:nvSpPr>
        <dsp:cNvPr id="0" name=""/>
        <dsp:cNvSpPr/>
      </dsp:nvSpPr>
      <dsp:spPr>
        <a:xfrm>
          <a:off x="6101145" y="268430"/>
          <a:ext cx="2258246" cy="9032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>
              <a:solidFill>
                <a:schemeClr val="tx1"/>
              </a:solidFill>
            </a:rPr>
            <a:t>Discussion</a:t>
          </a:r>
          <a:endParaRPr lang="fr-FR" sz="1900" kern="1200" dirty="0">
            <a:solidFill>
              <a:schemeClr val="tx1"/>
            </a:solidFill>
          </a:endParaRPr>
        </a:p>
      </dsp:txBody>
      <dsp:txXfrm>
        <a:off x="6101145" y="268430"/>
        <a:ext cx="2258246" cy="903298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AA5946-3402-4BAF-8D42-A9F156DC04EA}">
      <dsp:nvSpPr>
        <dsp:cNvPr id="0" name=""/>
        <dsp:cNvSpPr/>
      </dsp:nvSpPr>
      <dsp:spPr>
        <a:xfrm>
          <a:off x="3879" y="268430"/>
          <a:ext cx="2258246" cy="9032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>
              <a:solidFill>
                <a:schemeClr val="tx1"/>
              </a:solidFill>
            </a:rPr>
            <a:t>Introduction</a:t>
          </a:r>
          <a:endParaRPr lang="fr-FR" sz="1900" kern="1200" dirty="0">
            <a:solidFill>
              <a:schemeClr val="tx1"/>
            </a:solidFill>
          </a:endParaRPr>
        </a:p>
      </dsp:txBody>
      <dsp:txXfrm>
        <a:off x="3879" y="268430"/>
        <a:ext cx="2258246" cy="903298"/>
      </dsp:txXfrm>
    </dsp:sp>
    <dsp:sp modelId="{E86FE7F8-8450-4F87-AABA-8E02D8CE34AE}">
      <dsp:nvSpPr>
        <dsp:cNvPr id="0" name=""/>
        <dsp:cNvSpPr/>
      </dsp:nvSpPr>
      <dsp:spPr>
        <a:xfrm>
          <a:off x="2036301" y="268430"/>
          <a:ext cx="2258246" cy="9032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>
              <a:solidFill>
                <a:srgbClr val="FFFF00"/>
              </a:solidFill>
            </a:rPr>
            <a:t>Matériel &amp; Méthode</a:t>
          </a:r>
          <a:endParaRPr lang="fr-FR" sz="1900" kern="1200" dirty="0">
            <a:solidFill>
              <a:srgbClr val="FFFF00"/>
            </a:solidFill>
          </a:endParaRPr>
        </a:p>
      </dsp:txBody>
      <dsp:txXfrm>
        <a:off x="2036301" y="268430"/>
        <a:ext cx="2258246" cy="903298"/>
      </dsp:txXfrm>
    </dsp:sp>
    <dsp:sp modelId="{3606B1E2-6ABA-4F59-8375-AC0C6A3CF58C}">
      <dsp:nvSpPr>
        <dsp:cNvPr id="0" name=""/>
        <dsp:cNvSpPr/>
      </dsp:nvSpPr>
      <dsp:spPr>
        <a:xfrm>
          <a:off x="4068723" y="268430"/>
          <a:ext cx="2258246" cy="9032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>
              <a:solidFill>
                <a:schemeClr val="tx1"/>
              </a:solidFill>
            </a:rPr>
            <a:t>Résultats</a:t>
          </a:r>
          <a:endParaRPr lang="fr-FR" sz="1900" kern="1200" dirty="0">
            <a:solidFill>
              <a:schemeClr val="tx1"/>
            </a:solidFill>
          </a:endParaRPr>
        </a:p>
      </dsp:txBody>
      <dsp:txXfrm>
        <a:off x="4068723" y="268430"/>
        <a:ext cx="2258246" cy="903298"/>
      </dsp:txXfrm>
    </dsp:sp>
    <dsp:sp modelId="{C7B4D95B-D249-46D9-9159-6BC847B2907A}">
      <dsp:nvSpPr>
        <dsp:cNvPr id="0" name=""/>
        <dsp:cNvSpPr/>
      </dsp:nvSpPr>
      <dsp:spPr>
        <a:xfrm>
          <a:off x="6101145" y="268430"/>
          <a:ext cx="2258246" cy="9032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>
              <a:solidFill>
                <a:schemeClr val="tx1"/>
              </a:solidFill>
            </a:rPr>
            <a:t>Discussion</a:t>
          </a:r>
          <a:endParaRPr lang="fr-FR" sz="1900" kern="1200" dirty="0">
            <a:solidFill>
              <a:schemeClr val="tx1"/>
            </a:solidFill>
          </a:endParaRPr>
        </a:p>
      </dsp:txBody>
      <dsp:txXfrm>
        <a:off x="6101145" y="268430"/>
        <a:ext cx="2258246" cy="9032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247ADA-53BD-4E2A-9C64-8CEE94C777D5}" type="datetimeFigureOut">
              <a:rPr lang="fr-FR" smtClean="0"/>
              <a:t>04/05/2017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AA53E2-2AE0-456C-AA6D-90553CF430BB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Chir</a:t>
            </a:r>
            <a:r>
              <a:rPr lang="fr-FR" baseline="0" dirty="0" smtClean="0"/>
              <a:t> = TTT </a:t>
            </a:r>
            <a:r>
              <a:rPr lang="fr-FR" baseline="0" dirty="0" err="1" smtClean="0"/>
              <a:t>reference</a:t>
            </a:r>
            <a:r>
              <a:rPr lang="fr-FR" baseline="0" dirty="0" smtClean="0"/>
              <a:t> forme localisées + curage D1.5 (25GG)</a:t>
            </a:r>
            <a:endParaRPr lang="fr-FR" dirty="0" smtClean="0"/>
          </a:p>
          <a:p>
            <a:r>
              <a:rPr lang="fr-FR" dirty="0" smtClean="0"/>
              <a:t>Chimio</a:t>
            </a:r>
            <a:r>
              <a:rPr lang="fr-FR" baseline="0" dirty="0" smtClean="0"/>
              <a:t> péri opératoire si &gt; </a:t>
            </a:r>
            <a:r>
              <a:rPr lang="fr-FR" baseline="0" dirty="0" err="1" smtClean="0"/>
              <a:t>Ia</a:t>
            </a:r>
            <a:r>
              <a:rPr lang="fr-FR" baseline="0" dirty="0" smtClean="0"/>
              <a:t> : ECF ou 5FU </a:t>
            </a:r>
            <a:r>
              <a:rPr lang="fr-FR" baseline="0" dirty="0" err="1" smtClean="0"/>
              <a:t>cisplat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A53E2-2AE0-456C-AA6D-90553CF430BB}" type="slidenum">
              <a:rPr lang="fr-FR" smtClean="0"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Per op : Type</a:t>
            </a:r>
            <a:r>
              <a:rPr lang="fr-FR" baseline="0" dirty="0" smtClean="0"/>
              <a:t> d’ITV ; de curage ; de rétablissement ; conversion ; pertes sanguines</a:t>
            </a:r>
          </a:p>
          <a:p>
            <a:r>
              <a:rPr lang="fr-FR" baseline="0" dirty="0" smtClean="0"/>
              <a:t>Post op : reprise transit ; analgésie entre J5-10 ; T° post op ; reprises ; décès</a:t>
            </a:r>
          </a:p>
          <a:p>
            <a:r>
              <a:rPr lang="fr-FR" dirty="0" err="1" smtClean="0"/>
              <a:t>Histo</a:t>
            </a:r>
            <a:r>
              <a:rPr lang="fr-FR" dirty="0" smtClean="0"/>
              <a:t> : TNM,</a:t>
            </a:r>
            <a:r>
              <a:rPr lang="fr-FR" baseline="0" dirty="0" smtClean="0"/>
              <a:t> marges, curage, …</a:t>
            </a:r>
          </a:p>
          <a:p>
            <a:r>
              <a:rPr lang="fr-FR" baseline="0" dirty="0" smtClean="0"/>
              <a:t>Complications : classiques ;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A53E2-2AE0-456C-AA6D-90553CF430BB}" type="slidenum">
              <a:rPr lang="fr-FR" smtClean="0"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Groupes comparables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A53E2-2AE0-456C-AA6D-90553CF430BB}" type="slidenum">
              <a:rPr lang="fr-FR" smtClean="0"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mtClean="0"/>
              <a:t>Groupes comparables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A53E2-2AE0-456C-AA6D-90553CF430BB}" type="slidenum">
              <a:rPr lang="fr-FR" smtClean="0"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mtClean="0"/>
              <a:t>Groupes comparables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A53E2-2AE0-456C-AA6D-90553CF430BB}" type="slidenum">
              <a:rPr lang="fr-FR" smtClean="0"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mtClean="0"/>
              <a:t>Groupes comparables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A53E2-2AE0-456C-AA6D-90553CF430BB}" type="slidenum">
              <a:rPr lang="fr-FR" smtClean="0"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mtClean="0"/>
              <a:t>Groupes comparables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A53E2-2AE0-456C-AA6D-90553CF430BB}" type="slidenum">
              <a:rPr lang="fr-FR" smtClean="0"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Augmentation survie globale,</a:t>
            </a:r>
            <a:r>
              <a:rPr lang="fr-FR" baseline="0" dirty="0" smtClean="0"/>
              <a:t> sans récidive en péri opératoire vs </a:t>
            </a:r>
            <a:r>
              <a:rPr lang="fr-FR" baseline="0" dirty="0" err="1" smtClean="0"/>
              <a:t>chir</a:t>
            </a:r>
            <a:r>
              <a:rPr lang="fr-FR" baseline="0" smtClean="0"/>
              <a:t> seule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A53E2-2AE0-456C-AA6D-90553CF430BB}" type="slidenum">
              <a:rPr lang="fr-FR" smtClean="0"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Marge de 1cm</a:t>
            </a:r>
            <a:r>
              <a:rPr lang="fr-FR" baseline="0" dirty="0" smtClean="0"/>
              <a:t> sur le duodénum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A53E2-2AE0-456C-AA6D-90553CF430BB}" type="slidenum">
              <a:rPr lang="fr-FR" smtClean="0"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Marge de sécurité 5cm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A53E2-2AE0-456C-AA6D-90553CF430BB}" type="slidenum">
              <a:rPr lang="fr-FR" smtClean="0"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Intérêt : nutritionnel</a:t>
            </a:r>
            <a:r>
              <a:rPr lang="fr-FR" baseline="0" dirty="0" smtClean="0"/>
              <a:t> ; </a:t>
            </a:r>
            <a:r>
              <a:rPr lang="fr-FR" dirty="0" smtClean="0"/>
              <a:t>dumping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Sd</a:t>
            </a:r>
            <a:r>
              <a:rPr lang="fr-FR" baseline="0" dirty="0" smtClean="0"/>
              <a:t> ; reflux biliaire ; </a:t>
            </a:r>
          </a:p>
          <a:p>
            <a:r>
              <a:rPr lang="fr-FR" baseline="0" dirty="0" err="1" smtClean="0"/>
              <a:t>Preserver</a:t>
            </a:r>
            <a:r>
              <a:rPr lang="fr-FR" baseline="0" dirty="0" smtClean="0"/>
              <a:t> gastrique </a:t>
            </a:r>
            <a:r>
              <a:rPr lang="fr-FR" baseline="0" dirty="0" err="1" smtClean="0"/>
              <a:t>Dte</a:t>
            </a:r>
            <a:r>
              <a:rPr lang="fr-FR" baseline="0" dirty="0" smtClean="0"/>
              <a:t> ; moins bon curage 5-6-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A53E2-2AE0-456C-AA6D-90553CF430BB}" type="slidenum">
              <a:rPr lang="fr-FR" smtClean="0"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Y</a:t>
            </a:r>
            <a:r>
              <a:rPr lang="fr-FR" baseline="0" dirty="0" smtClean="0"/>
              <a:t> : </a:t>
            </a:r>
            <a:r>
              <a:rPr lang="fr-FR" baseline="0" dirty="0" err="1" smtClean="0"/>
              <a:t>trans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mésocolique</a:t>
            </a:r>
            <a:r>
              <a:rPr lang="fr-FR" baseline="0" dirty="0" smtClean="0"/>
              <a:t> / pré colique ; moins reflux biliaire ; mais anse exclue</a:t>
            </a:r>
          </a:p>
          <a:p>
            <a:r>
              <a:rPr lang="fr-FR" baseline="0" dirty="0" smtClean="0"/>
              <a:t>Oméga :  reflux biliaire ; Cas du GPPP =&gt; </a:t>
            </a:r>
            <a:r>
              <a:rPr lang="fr-FR" baseline="0" dirty="0" err="1" smtClean="0"/>
              <a:t>termino</a:t>
            </a:r>
            <a:r>
              <a:rPr lang="fr-FR" baseline="0" dirty="0" smtClean="0"/>
              <a:t> terminal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A53E2-2AE0-456C-AA6D-90553CF430BB}" type="slidenum">
              <a:rPr lang="fr-FR" smtClean="0"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Coelioscopie</a:t>
            </a:r>
            <a:r>
              <a:rPr lang="fr-FR" dirty="0" smtClean="0"/>
              <a:t> vs Laparotomie</a:t>
            </a:r>
            <a:r>
              <a:rPr lang="fr-FR" baseline="0" dirty="0" smtClean="0"/>
              <a:t> : pas d’étude phase III comparant les 2 techniques</a:t>
            </a:r>
          </a:p>
          <a:p>
            <a:r>
              <a:rPr lang="fr-FR" baseline="0" dirty="0" smtClean="0"/>
              <a:t>But : faire aussi bien =&gt; </a:t>
            </a:r>
            <a:r>
              <a:rPr lang="fr-FR" baseline="0" dirty="0" err="1" smtClean="0"/>
              <a:t>etude</a:t>
            </a:r>
            <a:r>
              <a:rPr lang="fr-FR" baseline="0" dirty="0" smtClean="0"/>
              <a:t> de non infériorité de </a:t>
            </a:r>
            <a:r>
              <a:rPr lang="fr-FR" baseline="0" dirty="0" err="1" smtClean="0"/>
              <a:t>coelio</a:t>
            </a:r>
            <a:r>
              <a:rPr lang="fr-FR" baseline="0" dirty="0" smtClean="0"/>
              <a:t> vs </a:t>
            </a:r>
            <a:r>
              <a:rPr lang="fr-FR" baseline="0" dirty="0" err="1" smtClean="0"/>
              <a:t>laparo</a:t>
            </a:r>
            <a:r>
              <a:rPr lang="fr-FR" baseline="0" dirty="0" smtClean="0"/>
              <a:t> sur survie </a:t>
            </a:r>
            <a:r>
              <a:rPr lang="fr-FR" baseline="0" dirty="0" err="1" smtClean="0"/>
              <a:t>ss</a:t>
            </a:r>
            <a:r>
              <a:rPr lang="fr-FR" baseline="0" dirty="0" smtClean="0"/>
              <a:t> récidive ; résultats intermédiaires sur complications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A53E2-2AE0-456C-AA6D-90553CF430BB}" type="slidenum">
              <a:rPr lang="fr-FR" smtClean="0"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Evaluation c</a:t>
            </a:r>
            <a:r>
              <a:rPr lang="fr-FR" baseline="0" dirty="0" smtClean="0"/>
              <a:t> TNM sur endoscopie et TDM ; pas d’écho </a:t>
            </a:r>
            <a:r>
              <a:rPr lang="fr-FR" baseline="0" dirty="0" err="1" smtClean="0"/>
              <a:t>endo</a:t>
            </a:r>
            <a:r>
              <a:rPr lang="fr-FR" baseline="0" dirty="0" smtClean="0"/>
              <a:t> 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A53E2-2AE0-456C-AA6D-90553CF430BB}" type="slidenum">
              <a:rPr lang="fr-FR" smtClean="0"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Accréditation</a:t>
            </a:r>
            <a:r>
              <a:rPr lang="fr-FR" baseline="0" dirty="0" smtClean="0"/>
              <a:t> si &gt;60 gastrectomie </a:t>
            </a:r>
            <a:r>
              <a:rPr lang="fr-FR" baseline="0" dirty="0" err="1" smtClean="0"/>
              <a:t>laparo</a:t>
            </a:r>
            <a:r>
              <a:rPr lang="fr-FR" baseline="0" dirty="0" smtClean="0"/>
              <a:t> pour bras ouvert ; si &gt;30 </a:t>
            </a:r>
            <a:r>
              <a:rPr lang="fr-FR" baseline="0" dirty="0" err="1" smtClean="0"/>
              <a:t>laparo</a:t>
            </a:r>
            <a:r>
              <a:rPr lang="fr-FR" baseline="0" dirty="0" smtClean="0"/>
              <a:t> et </a:t>
            </a:r>
            <a:r>
              <a:rPr lang="fr-FR" baseline="0" dirty="0" err="1" smtClean="0"/>
              <a:t>coelio</a:t>
            </a:r>
            <a:r>
              <a:rPr lang="fr-FR" baseline="0" dirty="0" smtClean="0"/>
              <a:t> pour bras </a:t>
            </a:r>
            <a:r>
              <a:rPr lang="fr-FR" baseline="0" dirty="0" err="1" smtClean="0"/>
              <a:t>coelio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A53E2-2AE0-456C-AA6D-90553CF430BB}" type="slidenum">
              <a:rPr lang="fr-FR" smtClean="0"/>
              <a:t>12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5C660-CF82-49DF-8AA2-63FC7782986A}" type="datetimeFigureOut">
              <a:rPr lang="fr-FR" smtClean="0"/>
              <a:t>04/05/2017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45CF6-8A0D-4A30-BDB0-0CD1CB4D007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5C660-CF82-49DF-8AA2-63FC7782986A}" type="datetimeFigureOut">
              <a:rPr lang="fr-FR" smtClean="0"/>
              <a:t>04/05/2017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45CF6-8A0D-4A30-BDB0-0CD1CB4D007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5C660-CF82-49DF-8AA2-63FC7782986A}" type="datetimeFigureOut">
              <a:rPr lang="fr-FR" smtClean="0"/>
              <a:t>04/05/2017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45CF6-8A0D-4A30-BDB0-0CD1CB4D007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5C660-CF82-49DF-8AA2-63FC7782986A}" type="datetimeFigureOut">
              <a:rPr lang="fr-FR" smtClean="0"/>
              <a:t>04/05/2017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45CF6-8A0D-4A30-BDB0-0CD1CB4D007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5C660-CF82-49DF-8AA2-63FC7782986A}" type="datetimeFigureOut">
              <a:rPr lang="fr-FR" smtClean="0"/>
              <a:t>04/05/2017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45CF6-8A0D-4A30-BDB0-0CD1CB4D007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5C660-CF82-49DF-8AA2-63FC7782986A}" type="datetimeFigureOut">
              <a:rPr lang="fr-FR" smtClean="0"/>
              <a:t>04/05/2017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45CF6-8A0D-4A30-BDB0-0CD1CB4D007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5C660-CF82-49DF-8AA2-63FC7782986A}" type="datetimeFigureOut">
              <a:rPr lang="fr-FR" smtClean="0"/>
              <a:t>04/05/2017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45CF6-8A0D-4A30-BDB0-0CD1CB4D007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5C660-CF82-49DF-8AA2-63FC7782986A}" type="datetimeFigureOut">
              <a:rPr lang="fr-FR" smtClean="0"/>
              <a:t>04/05/2017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45CF6-8A0D-4A30-BDB0-0CD1CB4D007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5C660-CF82-49DF-8AA2-63FC7782986A}" type="datetimeFigureOut">
              <a:rPr lang="fr-FR" smtClean="0"/>
              <a:t>04/05/2017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45CF6-8A0D-4A30-BDB0-0CD1CB4D007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5C660-CF82-49DF-8AA2-63FC7782986A}" type="datetimeFigureOut">
              <a:rPr lang="fr-FR" smtClean="0"/>
              <a:t>04/05/2017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45CF6-8A0D-4A30-BDB0-0CD1CB4D007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5C660-CF82-49DF-8AA2-63FC7782986A}" type="datetimeFigureOut">
              <a:rPr lang="fr-FR" smtClean="0"/>
              <a:t>04/05/2017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45CF6-8A0D-4A30-BDB0-0CD1CB4D007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5C660-CF82-49DF-8AA2-63FC7782986A}" type="datetimeFigureOut">
              <a:rPr lang="fr-FR" smtClean="0"/>
              <a:t>04/05/2017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45CF6-8A0D-4A30-BDB0-0CD1CB4D0077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1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10" Type="http://schemas.openxmlformats.org/officeDocument/2006/relationships/image" Target="../media/image14.png"/><Relationship Id="rId4" Type="http://schemas.openxmlformats.org/officeDocument/2006/relationships/diagramLayout" Target="../diagrams/layout16.xml"/><Relationship Id="rId9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1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nfge.org/lexique" TargetMode="Externa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692696"/>
            <a:ext cx="8391483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Etude de phase III :</a:t>
            </a:r>
          </a:p>
          <a:p>
            <a:pPr lvl="1"/>
            <a:r>
              <a:rPr lang="fr-FR" dirty="0" smtClean="0"/>
              <a:t>Multicentrique</a:t>
            </a:r>
          </a:p>
          <a:p>
            <a:pPr lvl="1"/>
            <a:r>
              <a:rPr lang="fr-FR" dirty="0" smtClean="0"/>
              <a:t>Randomisée </a:t>
            </a:r>
          </a:p>
          <a:p>
            <a:pPr lvl="1"/>
            <a:r>
              <a:rPr lang="fr-FR" dirty="0" err="1" smtClean="0"/>
              <a:t>Controlée</a:t>
            </a:r>
            <a:endParaRPr lang="fr-FR" dirty="0" smtClean="0"/>
          </a:p>
          <a:p>
            <a:pPr lvl="1"/>
            <a:r>
              <a:rPr lang="fr-FR" dirty="0" smtClean="0"/>
              <a:t>Ouverte</a:t>
            </a:r>
          </a:p>
          <a:p>
            <a:endParaRPr lang="fr-FR" dirty="0"/>
          </a:p>
          <a:p>
            <a:r>
              <a:rPr lang="fr-FR" dirty="0" smtClean="0"/>
              <a:t>Etude de non infériorité</a:t>
            </a:r>
          </a:p>
          <a:p>
            <a:r>
              <a:rPr lang="fr-FR" dirty="0" smtClean="0"/>
              <a:t>Comité d’éthique</a:t>
            </a:r>
          </a:p>
          <a:p>
            <a:pPr lvl="1"/>
            <a:endParaRPr lang="fr-FR" dirty="0" smtClean="0"/>
          </a:p>
        </p:txBody>
      </p:sp>
      <p:graphicFrame>
        <p:nvGraphicFramePr>
          <p:cNvPr id="6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395536" y="116632"/>
          <a:ext cx="8363272" cy="1440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395536" y="116632"/>
          <a:ext cx="8363272" cy="1440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560" y="1600199"/>
            <a:ext cx="7848871" cy="496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827584" y="2492896"/>
            <a:ext cx="4320480" cy="360040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827584" y="4005064"/>
            <a:ext cx="4320480" cy="360040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Interventions : </a:t>
            </a:r>
          </a:p>
          <a:p>
            <a:pPr lvl="1"/>
            <a:r>
              <a:rPr lang="fr-FR" dirty="0" smtClean="0"/>
              <a:t>Chirurgiens « accrédités »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Stade </a:t>
            </a:r>
            <a:r>
              <a:rPr lang="fr-FR" dirty="0" err="1" smtClean="0"/>
              <a:t>Ia</a:t>
            </a:r>
            <a:r>
              <a:rPr lang="fr-FR" dirty="0" smtClean="0"/>
              <a:t> : curage D1.5 ou D2</a:t>
            </a:r>
          </a:p>
          <a:p>
            <a:pPr lvl="1"/>
            <a:r>
              <a:rPr lang="fr-FR" dirty="0" smtClean="0"/>
              <a:t>Stade </a:t>
            </a:r>
            <a:r>
              <a:rPr lang="fr-FR" dirty="0" err="1" smtClean="0"/>
              <a:t>Ib</a:t>
            </a:r>
            <a:r>
              <a:rPr lang="fr-FR" dirty="0" smtClean="0"/>
              <a:t> : curage D2</a:t>
            </a:r>
          </a:p>
          <a:p>
            <a:pPr lvl="1"/>
            <a:r>
              <a:rPr lang="fr-FR" dirty="0" smtClean="0"/>
              <a:t>Préservation pylorique possible</a:t>
            </a:r>
          </a:p>
          <a:p>
            <a:pPr lvl="1"/>
            <a:r>
              <a:rPr lang="fr-FR" dirty="0" smtClean="0"/>
              <a:t>Pas de consigne sur rétablissement continuité</a:t>
            </a:r>
          </a:p>
          <a:p>
            <a:endParaRPr lang="fr-FR" dirty="0"/>
          </a:p>
          <a:p>
            <a:pPr lvl="1"/>
            <a:endParaRPr lang="fr-FR" dirty="0" smtClean="0"/>
          </a:p>
        </p:txBody>
      </p:sp>
      <p:graphicFrame>
        <p:nvGraphicFramePr>
          <p:cNvPr id="6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395536" y="116632"/>
          <a:ext cx="8363272" cy="1440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Critères de jugement :</a:t>
            </a:r>
          </a:p>
          <a:p>
            <a:pPr lvl="1"/>
            <a:r>
              <a:rPr lang="fr-FR" dirty="0" smtClean="0"/>
              <a:t>Per opératoire</a:t>
            </a:r>
          </a:p>
          <a:p>
            <a:pPr lvl="1"/>
            <a:r>
              <a:rPr lang="fr-FR" dirty="0" smtClean="0"/>
              <a:t>Post opératoire</a:t>
            </a:r>
          </a:p>
          <a:p>
            <a:pPr lvl="1"/>
            <a:r>
              <a:rPr lang="fr-FR" dirty="0" smtClean="0"/>
              <a:t>Histologique</a:t>
            </a:r>
          </a:p>
          <a:p>
            <a:pPr lvl="1"/>
            <a:r>
              <a:rPr lang="fr-FR" dirty="0" smtClean="0"/>
              <a:t>Complications</a:t>
            </a:r>
          </a:p>
          <a:p>
            <a:pPr lvl="1"/>
            <a:endParaRPr lang="fr-FR" dirty="0"/>
          </a:p>
          <a:p>
            <a:r>
              <a:rPr lang="fr-FR" dirty="0" smtClean="0"/>
              <a:t>Analyse statistique :</a:t>
            </a:r>
          </a:p>
          <a:p>
            <a:pPr lvl="1"/>
            <a:r>
              <a:rPr lang="fr-FR" dirty="0" smtClean="0"/>
              <a:t>Calcul Nb de sujet nécessaire</a:t>
            </a:r>
          </a:p>
          <a:p>
            <a:pPr lvl="1"/>
            <a:r>
              <a:rPr lang="fr-FR" dirty="0" smtClean="0"/>
              <a:t>Puissance 68% risque </a:t>
            </a:r>
            <a:r>
              <a:rPr lang="el-GR" dirty="0" smtClean="0"/>
              <a:t>α</a:t>
            </a:r>
            <a:r>
              <a:rPr lang="fr-FR" dirty="0" smtClean="0"/>
              <a:t> 5% </a:t>
            </a:r>
          </a:p>
          <a:p>
            <a:pPr lvl="1"/>
            <a:r>
              <a:rPr lang="fr-FR" dirty="0" smtClean="0"/>
              <a:t>Analyse en ITT</a:t>
            </a:r>
          </a:p>
          <a:p>
            <a:pPr lvl="1"/>
            <a:endParaRPr lang="fr-FR" dirty="0" smtClean="0"/>
          </a:p>
        </p:txBody>
      </p:sp>
      <p:graphicFrame>
        <p:nvGraphicFramePr>
          <p:cNvPr id="6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395536" y="116632"/>
          <a:ext cx="8363272" cy="1440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395536" y="116632"/>
          <a:ext cx="8363272" cy="1440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1577" y="1556792"/>
            <a:ext cx="8048855" cy="4747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395536" y="116632"/>
          <a:ext cx="8363272" cy="1440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03648" y="1340768"/>
            <a:ext cx="6076000" cy="5455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475656" y="1772816"/>
            <a:ext cx="5832648" cy="360040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475656" y="2348880"/>
            <a:ext cx="5832648" cy="360040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475656" y="4293096"/>
            <a:ext cx="5832648" cy="360040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475656" y="5085184"/>
            <a:ext cx="5832648" cy="720080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2204864"/>
            <a:ext cx="9118781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395536" y="116632"/>
          <a:ext cx="8363272" cy="1440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ctangle 6"/>
          <p:cNvSpPr/>
          <p:nvPr/>
        </p:nvSpPr>
        <p:spPr>
          <a:xfrm>
            <a:off x="251520" y="2924944"/>
            <a:ext cx="8496944" cy="216024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51520" y="3573016"/>
            <a:ext cx="8496944" cy="216024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395536" y="116632"/>
          <a:ext cx="8363272" cy="1440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Résultats histologiques : </a:t>
            </a:r>
          </a:p>
          <a:p>
            <a:pPr lvl="1"/>
            <a:r>
              <a:rPr lang="fr-FR" dirty="0" smtClean="0"/>
              <a:t>Pas de différence sur</a:t>
            </a:r>
          </a:p>
          <a:p>
            <a:pPr lvl="2"/>
            <a:r>
              <a:rPr lang="fr-FR" dirty="0" smtClean="0"/>
              <a:t>Taille</a:t>
            </a:r>
          </a:p>
          <a:p>
            <a:pPr lvl="2"/>
            <a:r>
              <a:rPr lang="fr-FR" dirty="0" smtClean="0"/>
              <a:t>Type histologique</a:t>
            </a:r>
          </a:p>
          <a:p>
            <a:pPr lvl="2"/>
            <a:r>
              <a:rPr lang="fr-FR" dirty="0" smtClean="0"/>
              <a:t>Stade </a:t>
            </a:r>
            <a:r>
              <a:rPr lang="fr-FR" dirty="0" err="1" smtClean="0"/>
              <a:t>pTNM</a:t>
            </a:r>
            <a:endParaRPr lang="fr-FR" dirty="0" smtClean="0"/>
          </a:p>
          <a:p>
            <a:pPr lvl="2"/>
            <a:r>
              <a:rPr lang="fr-FR" dirty="0" smtClean="0"/>
              <a:t>Marges</a:t>
            </a:r>
          </a:p>
          <a:p>
            <a:pPr lvl="2"/>
            <a:r>
              <a:rPr lang="fr-FR" dirty="0" smtClean="0"/>
              <a:t>Statut R0</a:t>
            </a:r>
          </a:p>
          <a:p>
            <a:pPr lvl="2"/>
            <a:r>
              <a:rPr lang="fr-FR" dirty="0" smtClean="0"/>
              <a:t>Ganglions prélevés </a:t>
            </a:r>
            <a:endParaRPr lang="fr-FR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057" y="1316610"/>
            <a:ext cx="3379607" cy="2319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56956" y="3429000"/>
            <a:ext cx="3443032" cy="194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76056" y="5373216"/>
            <a:ext cx="3316183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5076056" y="4869160"/>
            <a:ext cx="3456384" cy="360040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5076056" y="5373216"/>
            <a:ext cx="3456384" cy="360040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196752"/>
            <a:ext cx="5184576" cy="5705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395536" y="116632"/>
          <a:ext cx="8363272" cy="1440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Rectangle 4"/>
          <p:cNvSpPr/>
          <p:nvPr/>
        </p:nvSpPr>
        <p:spPr>
          <a:xfrm>
            <a:off x="2195736" y="5085184"/>
            <a:ext cx="4896544" cy="144016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6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395536" y="116632"/>
          <a:ext cx="8363272" cy="1440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395536" y="116632"/>
          <a:ext cx="8363272" cy="1440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752" y="1844824"/>
            <a:ext cx="6225793" cy="360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395536" y="2060848"/>
            <a:ext cx="19442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dirty="0" smtClean="0"/>
              <a:t> </a:t>
            </a:r>
            <a:r>
              <a:rPr lang="fr-FR" b="1" dirty="0" smtClean="0"/>
              <a:t>H. </a:t>
            </a:r>
            <a:r>
              <a:rPr lang="fr-FR" b="1" dirty="0" err="1" smtClean="0"/>
              <a:t>pylori</a:t>
            </a:r>
            <a:endParaRPr lang="fr-FR" b="1" dirty="0" smtClean="0"/>
          </a:p>
          <a:p>
            <a:pPr>
              <a:buFontTx/>
              <a:buChar char="-"/>
            </a:pPr>
            <a:r>
              <a:rPr lang="fr-FR" dirty="0"/>
              <a:t> </a:t>
            </a:r>
            <a:r>
              <a:rPr lang="fr-FR" dirty="0" smtClean="0"/>
              <a:t>Gastrite</a:t>
            </a: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 </a:t>
            </a:r>
            <a:r>
              <a:rPr lang="fr-FR" b="1" dirty="0" smtClean="0"/>
              <a:t>Tabac</a:t>
            </a:r>
          </a:p>
          <a:p>
            <a:pPr>
              <a:buFontTx/>
              <a:buChar char="-"/>
            </a:pPr>
            <a:r>
              <a:rPr lang="fr-FR" dirty="0" smtClean="0"/>
              <a:t> Sel</a:t>
            </a:r>
          </a:p>
          <a:p>
            <a:pPr>
              <a:buFontTx/>
              <a:buChar char="-"/>
            </a:pPr>
            <a:r>
              <a:rPr lang="fr-FR" dirty="0"/>
              <a:t> </a:t>
            </a:r>
            <a:r>
              <a:rPr lang="fr-FR" dirty="0" smtClean="0"/>
              <a:t>Lynch</a:t>
            </a:r>
          </a:p>
          <a:p>
            <a:pPr>
              <a:buFontTx/>
              <a:buChar char="-"/>
            </a:pPr>
            <a:r>
              <a:rPr lang="fr-FR" dirty="0" smtClean="0"/>
              <a:t> Oncogène CDH1</a:t>
            </a:r>
          </a:p>
          <a:p>
            <a:pPr>
              <a:buFontTx/>
              <a:buChar char="-"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395536" y="116632"/>
          <a:ext cx="8363272" cy="1440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20072" y="3212976"/>
            <a:ext cx="3744416" cy="3482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1700808"/>
            <a:ext cx="6233935" cy="1496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20" y="3520298"/>
            <a:ext cx="4809753" cy="3005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395536" y="116632"/>
          <a:ext cx="8363272" cy="1440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Chimiothérapie péri opératoire :</a:t>
            </a:r>
          </a:p>
          <a:p>
            <a:pPr lvl="1"/>
            <a:r>
              <a:rPr lang="fr-FR" dirty="0" smtClean="0"/>
              <a:t>ECF </a:t>
            </a:r>
          </a:p>
          <a:p>
            <a:pPr lvl="1"/>
            <a:r>
              <a:rPr lang="fr-FR" sz="1600" b="1" dirty="0" smtClean="0"/>
              <a:t>Cunningham</a:t>
            </a:r>
            <a:r>
              <a:rPr lang="fr-FR" sz="1600" dirty="0" smtClean="0"/>
              <a:t> D, </a:t>
            </a:r>
            <a:r>
              <a:rPr lang="fr-FR" sz="1600" dirty="0" err="1" smtClean="0"/>
              <a:t>Allum</a:t>
            </a:r>
            <a:r>
              <a:rPr lang="fr-FR" sz="1600" dirty="0" smtClean="0"/>
              <a:t> W, </a:t>
            </a:r>
            <a:r>
              <a:rPr lang="fr-FR" sz="1600" dirty="0" err="1" smtClean="0"/>
              <a:t>Stenning</a:t>
            </a:r>
            <a:r>
              <a:rPr lang="fr-FR" sz="1600" dirty="0" smtClean="0"/>
              <a:t> S, Thompson J, Van de Velde C, Nicholson M et al.</a:t>
            </a:r>
          </a:p>
          <a:p>
            <a:pPr lvl="1">
              <a:buNone/>
            </a:pPr>
            <a:r>
              <a:rPr lang="fr-FR" sz="1600" dirty="0"/>
              <a:t>	</a:t>
            </a:r>
            <a:r>
              <a:rPr lang="fr-FR" sz="1600" dirty="0" err="1" smtClean="0"/>
              <a:t>Perioperative</a:t>
            </a:r>
            <a:r>
              <a:rPr lang="fr-FR" sz="1600" dirty="0" smtClean="0"/>
              <a:t> </a:t>
            </a:r>
            <a:r>
              <a:rPr lang="fr-FR" sz="1600" dirty="0" err="1" smtClean="0"/>
              <a:t>Chemotherapy</a:t>
            </a:r>
            <a:r>
              <a:rPr lang="fr-FR" sz="1600" dirty="0" smtClean="0"/>
              <a:t> versus </a:t>
            </a:r>
            <a:r>
              <a:rPr lang="fr-FR" sz="1600" dirty="0" err="1" smtClean="0"/>
              <a:t>Surgery</a:t>
            </a:r>
            <a:r>
              <a:rPr lang="fr-FR" sz="1600" dirty="0" smtClean="0"/>
              <a:t> </a:t>
            </a:r>
            <a:r>
              <a:rPr lang="fr-FR" sz="1600" dirty="0" err="1" smtClean="0"/>
              <a:t>Alone</a:t>
            </a:r>
            <a:r>
              <a:rPr lang="fr-FR" sz="1600" dirty="0" smtClean="0"/>
              <a:t> for </a:t>
            </a:r>
            <a:r>
              <a:rPr lang="fr-FR" sz="1600" dirty="0" err="1" smtClean="0"/>
              <a:t>Resectable</a:t>
            </a:r>
            <a:r>
              <a:rPr lang="fr-FR" sz="1600" dirty="0" smtClean="0"/>
              <a:t> </a:t>
            </a:r>
            <a:r>
              <a:rPr lang="fr-FR" sz="1600" dirty="0" err="1" smtClean="0"/>
              <a:t>Gastroesophageal</a:t>
            </a:r>
            <a:r>
              <a:rPr lang="fr-FR" sz="1600" dirty="0" smtClean="0"/>
              <a:t> </a:t>
            </a:r>
            <a:r>
              <a:rPr lang="fr-FR" sz="1600" dirty="0" smtClean="0">
                <a:hlinkClick r:id="rId8" tooltip="Maladie caractérisée par la prolifération de cellule qui échappent au contrôle de l'organisme, ainsi elles se divisent (se multiplient) en permanence et envahissent peu à peu l'hôte qui les héberge&#10;"/>
              </a:rPr>
              <a:t>Cancer</a:t>
            </a:r>
            <a:r>
              <a:rPr lang="fr-FR" sz="1600" dirty="0" smtClean="0"/>
              <a:t> </a:t>
            </a:r>
            <a:r>
              <a:rPr lang="fr-FR" sz="1600" b="1" dirty="0" smtClean="0"/>
              <a:t>N </a:t>
            </a:r>
            <a:r>
              <a:rPr lang="fr-FR" sz="1600" b="1" dirty="0" err="1" smtClean="0"/>
              <a:t>Engl</a:t>
            </a:r>
            <a:r>
              <a:rPr lang="fr-FR" sz="1600" b="1" dirty="0" smtClean="0"/>
              <a:t> J Med 2006</a:t>
            </a:r>
          </a:p>
          <a:p>
            <a:pPr lvl="1"/>
            <a:endParaRPr lang="fr-FR" sz="1600" dirty="0" smtClean="0"/>
          </a:p>
          <a:p>
            <a:pPr lvl="1"/>
            <a:r>
              <a:rPr lang="fr-FR" dirty="0" smtClean="0"/>
              <a:t>5Fu </a:t>
            </a:r>
            <a:r>
              <a:rPr lang="fr-FR" dirty="0" err="1" smtClean="0"/>
              <a:t>Cisplatine</a:t>
            </a:r>
            <a:endParaRPr lang="fr-FR" dirty="0" smtClean="0"/>
          </a:p>
          <a:p>
            <a:pPr lvl="1"/>
            <a:r>
              <a:rPr lang="fr-FR" sz="1500" b="1" dirty="0" err="1"/>
              <a:t>Ychou</a:t>
            </a:r>
            <a:r>
              <a:rPr lang="fr-FR" sz="1500" b="1" dirty="0"/>
              <a:t> </a:t>
            </a:r>
            <a:r>
              <a:rPr lang="fr-FR" sz="1500" dirty="0"/>
              <a:t>M, </a:t>
            </a:r>
            <a:r>
              <a:rPr lang="fr-FR" sz="1500" dirty="0" err="1"/>
              <a:t>Boige</a:t>
            </a:r>
            <a:r>
              <a:rPr lang="fr-FR" sz="1500" dirty="0"/>
              <a:t> V, Pignon JP., </a:t>
            </a:r>
            <a:r>
              <a:rPr lang="fr-FR" sz="1500" dirty="0" err="1"/>
              <a:t>Conroy</a:t>
            </a:r>
            <a:r>
              <a:rPr lang="fr-FR" sz="1500" dirty="0"/>
              <a:t> T., Bouché O., </a:t>
            </a:r>
            <a:r>
              <a:rPr lang="fr-FR" sz="1500" dirty="0" err="1"/>
              <a:t>Lebreton</a:t>
            </a:r>
            <a:r>
              <a:rPr lang="fr-FR" sz="1500" dirty="0"/>
              <a:t> G et al. </a:t>
            </a:r>
            <a:endParaRPr lang="fr-FR" sz="1500" dirty="0" smtClean="0"/>
          </a:p>
          <a:p>
            <a:pPr lvl="1">
              <a:buNone/>
            </a:pPr>
            <a:r>
              <a:rPr lang="fr-FR" sz="1500" dirty="0"/>
              <a:t>	</a:t>
            </a:r>
            <a:r>
              <a:rPr lang="fr-FR" sz="1500" dirty="0" err="1" smtClean="0"/>
              <a:t>Perioperative</a:t>
            </a:r>
            <a:r>
              <a:rPr lang="fr-FR" sz="1500" dirty="0" smtClean="0"/>
              <a:t> </a:t>
            </a:r>
            <a:r>
              <a:rPr lang="fr-FR" sz="1500" dirty="0" err="1"/>
              <a:t>chemotherapy</a:t>
            </a:r>
            <a:r>
              <a:rPr lang="fr-FR" sz="1500" dirty="0"/>
              <a:t> </a:t>
            </a:r>
            <a:r>
              <a:rPr lang="fr-FR" sz="1500" dirty="0" err="1"/>
              <a:t>compared</a:t>
            </a:r>
            <a:r>
              <a:rPr lang="fr-FR" sz="1500" dirty="0"/>
              <a:t> </a:t>
            </a:r>
            <a:r>
              <a:rPr lang="fr-FR" sz="1500" dirty="0" err="1"/>
              <a:t>with</a:t>
            </a:r>
            <a:r>
              <a:rPr lang="fr-FR" sz="1500" dirty="0"/>
              <a:t> </a:t>
            </a:r>
            <a:r>
              <a:rPr lang="fr-FR" sz="1500" dirty="0" err="1"/>
              <a:t>surgery</a:t>
            </a:r>
            <a:r>
              <a:rPr lang="fr-FR" sz="1500" dirty="0"/>
              <a:t> </a:t>
            </a:r>
            <a:r>
              <a:rPr lang="fr-FR" sz="1500" dirty="0" err="1"/>
              <a:t>alone</a:t>
            </a:r>
            <a:r>
              <a:rPr lang="fr-FR" sz="1500" dirty="0"/>
              <a:t> for </a:t>
            </a:r>
            <a:r>
              <a:rPr lang="fr-FR" sz="1500" dirty="0" err="1"/>
              <a:t>resectable</a:t>
            </a:r>
            <a:r>
              <a:rPr lang="fr-FR" sz="1500" dirty="0"/>
              <a:t> </a:t>
            </a:r>
            <a:r>
              <a:rPr lang="fr-FR" sz="1500" dirty="0" err="1"/>
              <a:t>gastroesophageal</a:t>
            </a:r>
            <a:r>
              <a:rPr lang="fr-FR" sz="1500" dirty="0"/>
              <a:t> </a:t>
            </a:r>
            <a:r>
              <a:rPr lang="fr-FR" sz="1500" dirty="0" err="1"/>
              <a:t>adenocarcinoma</a:t>
            </a:r>
            <a:r>
              <a:rPr lang="fr-FR" sz="1500" dirty="0"/>
              <a:t>: An FNCLCC and FFCD </a:t>
            </a:r>
            <a:r>
              <a:rPr lang="fr-FR" sz="1500" dirty="0" err="1"/>
              <a:t>multicenter</a:t>
            </a:r>
            <a:r>
              <a:rPr lang="fr-FR" sz="1500" dirty="0"/>
              <a:t> phase III trial. </a:t>
            </a:r>
            <a:r>
              <a:rPr lang="fr-FR" sz="1500" b="1" dirty="0"/>
              <a:t>J Clin </a:t>
            </a:r>
            <a:r>
              <a:rPr lang="fr-FR" sz="1500" b="1" dirty="0" err="1"/>
              <a:t>Oncol</a:t>
            </a:r>
            <a:r>
              <a:rPr lang="fr-FR" sz="1500" b="1" dirty="0"/>
              <a:t>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395536" y="116632"/>
          <a:ext cx="8363272" cy="1440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45246" y="1700808"/>
            <a:ext cx="5079082" cy="4723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cteur droit avec flèche 7"/>
          <p:cNvCxnSpPr/>
          <p:nvPr/>
        </p:nvCxnSpPr>
        <p:spPr>
          <a:xfrm flipV="1">
            <a:off x="5076056" y="2060848"/>
            <a:ext cx="936104" cy="360040"/>
          </a:xfrm>
          <a:prstGeom prst="straightConnector1">
            <a:avLst/>
          </a:prstGeom>
          <a:ln>
            <a:headEnd type="arrow"/>
            <a:tailEnd type="arrow"/>
          </a:ln>
          <a:effectLst>
            <a:glow rad="101600">
              <a:schemeClr val="bg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>
            <a:off x="3491880" y="3645024"/>
            <a:ext cx="504056" cy="1224136"/>
          </a:xfrm>
          <a:prstGeom prst="straightConnector1">
            <a:avLst/>
          </a:prstGeom>
          <a:ln>
            <a:headEnd type="arrow"/>
            <a:tailEnd type="arrow"/>
          </a:ln>
          <a:effectLst>
            <a:glow rad="101600">
              <a:schemeClr val="bg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179512" y="2300679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Lésions </a:t>
            </a:r>
            <a:r>
              <a:rPr lang="fr-FR" b="1" dirty="0" err="1" smtClean="0"/>
              <a:t>fundiques</a:t>
            </a:r>
            <a:endParaRPr lang="fr-FR" b="1" dirty="0" smtClean="0"/>
          </a:p>
          <a:p>
            <a:r>
              <a:rPr lang="fr-FR" b="1" dirty="0" smtClean="0"/>
              <a:t>Lésion </a:t>
            </a:r>
            <a:r>
              <a:rPr lang="fr-FR" b="1" dirty="0" err="1" smtClean="0"/>
              <a:t>corporéales</a:t>
            </a:r>
            <a:endParaRPr lang="fr-FR" b="1" dirty="0" smtClean="0"/>
          </a:p>
          <a:p>
            <a:r>
              <a:rPr lang="fr-FR" b="1" dirty="0" err="1" smtClean="0"/>
              <a:t>Linite</a:t>
            </a:r>
            <a:r>
              <a:rPr lang="fr-FR" b="1" dirty="0" smtClean="0"/>
              <a:t> / C. indépendantes</a:t>
            </a:r>
          </a:p>
          <a:p>
            <a:endParaRPr lang="fr-FR" b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179512" y="6207695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Gastrectomie Totale</a:t>
            </a:r>
            <a:endParaRPr lang="fr-FR" sz="2400" b="1" dirty="0"/>
          </a:p>
        </p:txBody>
      </p:sp>
      <p:sp>
        <p:nvSpPr>
          <p:cNvPr id="25" name="ZoneTexte 24"/>
          <p:cNvSpPr txBox="1"/>
          <p:nvPr/>
        </p:nvSpPr>
        <p:spPr>
          <a:xfrm>
            <a:off x="6372200" y="623731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i="1" dirty="0" smtClean="0"/>
              <a:t>TNCD 10/2015</a:t>
            </a:r>
            <a:endParaRPr lang="fr-F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395536" y="116632"/>
          <a:ext cx="8363272" cy="1440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11760" y="1700808"/>
            <a:ext cx="5079082" cy="4723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Connecteur droit avec flèche 10"/>
          <p:cNvCxnSpPr/>
          <p:nvPr/>
        </p:nvCxnSpPr>
        <p:spPr>
          <a:xfrm>
            <a:off x="5076056" y="2780928"/>
            <a:ext cx="2520280" cy="72008"/>
          </a:xfrm>
          <a:prstGeom prst="straightConnector1">
            <a:avLst/>
          </a:prstGeom>
          <a:ln>
            <a:headEnd type="arrow"/>
            <a:tailEnd type="arrow"/>
          </a:ln>
          <a:effectLst>
            <a:glow rad="101600">
              <a:schemeClr val="bg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>
            <a:off x="3491880" y="3645024"/>
            <a:ext cx="504056" cy="1224136"/>
          </a:xfrm>
          <a:prstGeom prst="straightConnector1">
            <a:avLst/>
          </a:prstGeom>
          <a:ln>
            <a:headEnd type="arrow"/>
            <a:tailEnd type="arrow"/>
          </a:ln>
          <a:effectLst>
            <a:glow rad="101600">
              <a:schemeClr val="bg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395536" y="213285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Lésions </a:t>
            </a:r>
            <a:r>
              <a:rPr lang="fr-FR" b="1" dirty="0" err="1" smtClean="0"/>
              <a:t>antrales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179512" y="6207695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Gastrectomie des 4/5</a:t>
            </a:r>
            <a:r>
              <a:rPr lang="fr-FR" sz="2400" b="1" baseline="30000" dirty="0" smtClean="0"/>
              <a:t>ème</a:t>
            </a:r>
            <a:r>
              <a:rPr lang="fr-FR" sz="2400" b="1" dirty="0" smtClean="0"/>
              <a:t> </a:t>
            </a:r>
            <a:endParaRPr lang="fr-FR" sz="2400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6372200" y="623731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i="1" dirty="0" smtClean="0"/>
              <a:t>TNCD 10/2015</a:t>
            </a:r>
            <a:endParaRPr lang="fr-F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395536" y="116632"/>
          <a:ext cx="8363272" cy="1440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11760" y="1658105"/>
            <a:ext cx="5079082" cy="4723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Connecteur droit avec flèche 10"/>
          <p:cNvCxnSpPr/>
          <p:nvPr/>
        </p:nvCxnSpPr>
        <p:spPr>
          <a:xfrm>
            <a:off x="5076056" y="2780928"/>
            <a:ext cx="2592288" cy="72008"/>
          </a:xfrm>
          <a:prstGeom prst="straightConnector1">
            <a:avLst/>
          </a:prstGeom>
          <a:ln>
            <a:headEnd type="arrow"/>
            <a:tailEnd type="arrow"/>
          </a:ln>
          <a:effectLst>
            <a:glow rad="101600">
              <a:schemeClr val="bg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H="1">
            <a:off x="3923928" y="3717032"/>
            <a:ext cx="648072" cy="1656184"/>
          </a:xfrm>
          <a:prstGeom prst="straightConnector1">
            <a:avLst/>
          </a:prstGeom>
          <a:ln>
            <a:headEnd type="arrow"/>
            <a:tailEnd type="arrow"/>
          </a:ln>
          <a:effectLst>
            <a:glow rad="101600">
              <a:schemeClr val="bg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179512" y="5949280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Gastrectomie avec Préservation Pylorique </a:t>
            </a:r>
            <a:endParaRPr lang="fr-FR" sz="24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395536" y="2132856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Lésions </a:t>
            </a:r>
            <a:r>
              <a:rPr lang="fr-FR" b="1" dirty="0" err="1" smtClean="0"/>
              <a:t>antrales</a:t>
            </a:r>
            <a:endParaRPr lang="fr-FR" b="1" dirty="0" smtClean="0"/>
          </a:p>
          <a:p>
            <a:r>
              <a:rPr lang="fr-FR" b="1" dirty="0" smtClean="0"/>
              <a:t>T1 N0</a:t>
            </a:r>
          </a:p>
          <a:p>
            <a:r>
              <a:rPr lang="fr-FR" b="1" dirty="0" smtClean="0"/>
              <a:t>&gt; 4cm du pylore</a:t>
            </a:r>
            <a:endParaRPr lang="fr-FR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3995936" y="6165304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i="1" dirty="0" smtClean="0"/>
              <a:t>Park</a:t>
            </a:r>
            <a:r>
              <a:rPr lang="fr-FR" sz="1200" i="1" dirty="0"/>
              <a:t>, D.J., Lee, HJ., Jung, H.C. et al. World J </a:t>
            </a:r>
            <a:r>
              <a:rPr lang="fr-FR" sz="1200" i="1" dirty="0" err="1"/>
              <a:t>Surg</a:t>
            </a:r>
            <a:r>
              <a:rPr lang="fr-FR" sz="1200" i="1" dirty="0"/>
              <a:t> </a:t>
            </a:r>
            <a:r>
              <a:rPr lang="fr-FR" sz="1200" i="1" dirty="0" smtClean="0"/>
              <a:t>2008</a:t>
            </a:r>
          </a:p>
          <a:p>
            <a:pPr algn="r"/>
            <a:r>
              <a:rPr lang="en-US" sz="1200" i="1" dirty="0" smtClean="0"/>
              <a:t>Japanese Gastric Cancer Association: Japanese gastric cancer treatment guidelines 2010</a:t>
            </a:r>
            <a:endParaRPr lang="fr-FR" sz="1200" i="1" dirty="0" smtClean="0"/>
          </a:p>
          <a:p>
            <a:pPr algn="r"/>
            <a:endParaRPr lang="fr-FR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395536" y="116632"/>
          <a:ext cx="8363272" cy="1440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36512" y="2276872"/>
            <a:ext cx="46863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9992" y="2276872"/>
            <a:ext cx="469582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395536" y="116632"/>
          <a:ext cx="8363272" cy="1440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Espace réservé du contenu 4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fr-F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Objectif : </a:t>
            </a:r>
          </a:p>
          <a:p>
            <a:pPr marL="342900" indent="-342900">
              <a:spcBef>
                <a:spcPct val="20000"/>
              </a:spcBef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Comparer</a:t>
            </a:r>
            <a:r>
              <a:rPr kumimoji="0" lang="fr-F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indent="-342900">
              <a:spcBef>
                <a:spcPct val="20000"/>
              </a:spcBef>
            </a:pPr>
            <a:r>
              <a:rPr kumimoji="0" lang="fr-F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résultats et suites chirurgicales à court terme </a:t>
            </a:r>
          </a:p>
          <a:p>
            <a:pPr marL="342900" indent="-342900">
              <a:spcBef>
                <a:spcPct val="20000"/>
              </a:spcBef>
            </a:pPr>
            <a:r>
              <a:rPr kumimoji="0" lang="fr-F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après gastrectomie distale </a:t>
            </a:r>
          </a:p>
          <a:p>
            <a:pPr marL="342900" indent="-342900">
              <a:spcBef>
                <a:spcPct val="20000"/>
              </a:spcBef>
            </a:pPr>
            <a:r>
              <a:rPr kumimoji="0" lang="fr-FR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coelioscopique</a:t>
            </a:r>
            <a:r>
              <a:rPr kumimoji="0" lang="fr-F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vs </a:t>
            </a:r>
            <a:r>
              <a:rPr kumimoji="0" lang="fr-FR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laparoscopique</a:t>
            </a: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520</Words>
  <Application>Microsoft Office PowerPoint</Application>
  <PresentationFormat>Affichage à l'écran (4:3)</PresentationFormat>
  <Paragraphs>176</Paragraphs>
  <Slides>19</Slides>
  <Notes>15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</vt:vector>
  </TitlesOfParts>
  <Company>Centre Léon Bérard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taton</dc:creator>
  <cp:lastModifiedBy>taton</cp:lastModifiedBy>
  <cp:revision>18</cp:revision>
  <dcterms:created xsi:type="dcterms:W3CDTF">2017-05-04T11:57:56Z</dcterms:created>
  <dcterms:modified xsi:type="dcterms:W3CDTF">2017-05-04T14:55:16Z</dcterms:modified>
</cp:coreProperties>
</file>